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9"/>
  </p:notesMasterIdLst>
  <p:sldIdLst>
    <p:sldId id="262" r:id="rId2"/>
    <p:sldId id="280" r:id="rId3"/>
    <p:sldId id="281" r:id="rId4"/>
    <p:sldId id="282" r:id="rId5"/>
    <p:sldId id="264" r:id="rId6"/>
    <p:sldId id="283" r:id="rId7"/>
    <p:sldId id="284" r:id="rId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FEB0F8-3718-40E8-AEBD-7A0B0CAF84DB}" v="29" dt="2021-03-05T18:40:03.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63"/>
    <p:restoredTop sz="90360" autoAdjust="0"/>
  </p:normalViewPr>
  <p:slideViewPr>
    <p:cSldViewPr snapToGrid="0" snapToObjects="1">
      <p:cViewPr varScale="1">
        <p:scale>
          <a:sx n="124" d="100"/>
          <a:sy n="124" d="100"/>
        </p:scale>
        <p:origin x="11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g-Higgins, Beth" userId="8c8a4e17-27fc-4521-8da2-96d2855ee759" providerId="ADAL" clId="{CBFEB0F8-3718-40E8-AEBD-7A0B0CAF84DB}"/>
    <pc:docChg chg="undo custSel addSld delSld modSld">
      <pc:chgData name="Long-Higgins, Beth" userId="8c8a4e17-27fc-4521-8da2-96d2855ee759" providerId="ADAL" clId="{CBFEB0F8-3718-40E8-AEBD-7A0B0CAF84DB}" dt="2021-03-05T18:40:42.147" v="745" actId="20577"/>
      <pc:docMkLst>
        <pc:docMk/>
      </pc:docMkLst>
      <pc:sldChg chg="del">
        <pc:chgData name="Long-Higgins, Beth" userId="8c8a4e17-27fc-4521-8da2-96d2855ee759" providerId="ADAL" clId="{CBFEB0F8-3718-40E8-AEBD-7A0B0CAF84DB}" dt="2021-02-26T23:15:29.846" v="145" actId="2696"/>
        <pc:sldMkLst>
          <pc:docMk/>
          <pc:sldMk cId="146289482" sldId="257"/>
        </pc:sldMkLst>
      </pc:sldChg>
      <pc:sldChg chg="del">
        <pc:chgData name="Long-Higgins, Beth" userId="8c8a4e17-27fc-4521-8da2-96d2855ee759" providerId="ADAL" clId="{CBFEB0F8-3718-40E8-AEBD-7A0B0CAF84DB}" dt="2021-02-26T23:15:40.356" v="147" actId="2696"/>
        <pc:sldMkLst>
          <pc:docMk/>
          <pc:sldMk cId="1944386035" sldId="258"/>
        </pc:sldMkLst>
      </pc:sldChg>
      <pc:sldChg chg="del">
        <pc:chgData name="Long-Higgins, Beth" userId="8c8a4e17-27fc-4521-8da2-96d2855ee759" providerId="ADAL" clId="{CBFEB0F8-3718-40E8-AEBD-7A0B0CAF84DB}" dt="2021-02-26T23:15:29.846" v="145" actId="2696"/>
        <pc:sldMkLst>
          <pc:docMk/>
          <pc:sldMk cId="603413952" sldId="260"/>
        </pc:sldMkLst>
      </pc:sldChg>
      <pc:sldChg chg="del">
        <pc:chgData name="Long-Higgins, Beth" userId="8c8a4e17-27fc-4521-8da2-96d2855ee759" providerId="ADAL" clId="{CBFEB0F8-3718-40E8-AEBD-7A0B0CAF84DB}" dt="2021-02-26T23:15:29.846" v="145" actId="2696"/>
        <pc:sldMkLst>
          <pc:docMk/>
          <pc:sldMk cId="41000968" sldId="261"/>
        </pc:sldMkLst>
      </pc:sldChg>
      <pc:sldChg chg="delSp modSp mod">
        <pc:chgData name="Long-Higgins, Beth" userId="8c8a4e17-27fc-4521-8da2-96d2855ee759" providerId="ADAL" clId="{CBFEB0F8-3718-40E8-AEBD-7A0B0CAF84DB}" dt="2021-02-26T23:15:12.344" v="144" actId="20577"/>
        <pc:sldMkLst>
          <pc:docMk/>
          <pc:sldMk cId="2349201792" sldId="262"/>
        </pc:sldMkLst>
        <pc:spChg chg="del">
          <ac:chgData name="Long-Higgins, Beth" userId="8c8a4e17-27fc-4521-8da2-96d2855ee759" providerId="ADAL" clId="{CBFEB0F8-3718-40E8-AEBD-7A0B0CAF84DB}" dt="2021-02-26T23:10:48.392" v="0" actId="478"/>
          <ac:spMkLst>
            <pc:docMk/>
            <pc:sldMk cId="2349201792" sldId="262"/>
            <ac:spMk id="4" creationId="{126F58F7-D5AB-1D4A-BF8B-9A083F696185}"/>
          </ac:spMkLst>
        </pc:spChg>
        <pc:spChg chg="mod">
          <ac:chgData name="Long-Higgins, Beth" userId="8c8a4e17-27fc-4521-8da2-96d2855ee759" providerId="ADAL" clId="{CBFEB0F8-3718-40E8-AEBD-7A0B0CAF84DB}" dt="2021-02-26T23:15:12.344" v="144" actId="20577"/>
          <ac:spMkLst>
            <pc:docMk/>
            <pc:sldMk cId="2349201792" sldId="262"/>
            <ac:spMk id="5" creationId="{BA35BA8D-8D30-8E49-AFBB-374CBC7F9A15}"/>
          </ac:spMkLst>
        </pc:spChg>
      </pc:sldChg>
      <pc:sldChg chg="addSp delSp modSp mod">
        <pc:chgData name="Long-Higgins, Beth" userId="8c8a4e17-27fc-4521-8da2-96d2855ee759" providerId="ADAL" clId="{CBFEB0F8-3718-40E8-AEBD-7A0B0CAF84DB}" dt="2021-03-05T18:38:54.617" v="703" actId="20577"/>
        <pc:sldMkLst>
          <pc:docMk/>
          <pc:sldMk cId="3197756759" sldId="264"/>
        </pc:sldMkLst>
        <pc:spChg chg="add mod">
          <ac:chgData name="Long-Higgins, Beth" userId="8c8a4e17-27fc-4521-8da2-96d2855ee759" providerId="ADAL" clId="{CBFEB0F8-3718-40E8-AEBD-7A0B0CAF84DB}" dt="2021-02-26T23:27:01.098" v="463" actId="1076"/>
          <ac:spMkLst>
            <pc:docMk/>
            <pc:sldMk cId="3197756759" sldId="264"/>
            <ac:spMk id="2" creationId="{8841CF65-BFC4-4CAB-B9D1-FEE8039C5AD9}"/>
          </ac:spMkLst>
        </pc:spChg>
        <pc:spChg chg="add mod">
          <ac:chgData name="Long-Higgins, Beth" userId="8c8a4e17-27fc-4521-8da2-96d2855ee759" providerId="ADAL" clId="{CBFEB0F8-3718-40E8-AEBD-7A0B0CAF84DB}" dt="2021-03-05T18:38:54.617" v="703" actId="20577"/>
          <ac:spMkLst>
            <pc:docMk/>
            <pc:sldMk cId="3197756759" sldId="264"/>
            <ac:spMk id="3" creationId="{78A52A7E-F04B-4A92-950B-E7CE9D508D8F}"/>
          </ac:spMkLst>
        </pc:spChg>
        <pc:spChg chg="add mod">
          <ac:chgData name="Long-Higgins, Beth" userId="8c8a4e17-27fc-4521-8da2-96d2855ee759" providerId="ADAL" clId="{CBFEB0F8-3718-40E8-AEBD-7A0B0CAF84DB}" dt="2021-02-26T23:26:32.143" v="457" actId="255"/>
          <ac:spMkLst>
            <pc:docMk/>
            <pc:sldMk cId="3197756759" sldId="264"/>
            <ac:spMk id="4" creationId="{984F14C6-1B96-449E-A362-E2C2131B9C83}"/>
          </ac:spMkLst>
        </pc:spChg>
        <pc:spChg chg="mod">
          <ac:chgData name="Long-Higgins, Beth" userId="8c8a4e17-27fc-4521-8da2-96d2855ee759" providerId="ADAL" clId="{CBFEB0F8-3718-40E8-AEBD-7A0B0CAF84DB}" dt="2021-02-26T23:22:20.780" v="409" actId="122"/>
          <ac:spMkLst>
            <pc:docMk/>
            <pc:sldMk cId="3197756759" sldId="264"/>
            <ac:spMk id="9" creationId="{2BCC28E4-A86C-4E4E-900D-AB186D42AB00}"/>
          </ac:spMkLst>
        </pc:spChg>
        <pc:spChg chg="del">
          <ac:chgData name="Long-Higgins, Beth" userId="8c8a4e17-27fc-4521-8da2-96d2855ee759" providerId="ADAL" clId="{CBFEB0F8-3718-40E8-AEBD-7A0B0CAF84DB}" dt="2021-02-26T23:22:23.632" v="410" actId="478"/>
          <ac:spMkLst>
            <pc:docMk/>
            <pc:sldMk cId="3197756759" sldId="264"/>
            <ac:spMk id="10" creationId="{B55613D4-A560-8442-8BB2-71439B324143}"/>
          </ac:spMkLst>
        </pc:spChg>
      </pc:sldChg>
      <pc:sldChg chg="del">
        <pc:chgData name="Long-Higgins, Beth" userId="8c8a4e17-27fc-4521-8da2-96d2855ee759" providerId="ADAL" clId="{CBFEB0F8-3718-40E8-AEBD-7A0B0CAF84DB}" dt="2021-02-26T23:15:29.846" v="145" actId="2696"/>
        <pc:sldMkLst>
          <pc:docMk/>
          <pc:sldMk cId="1184106285" sldId="265"/>
        </pc:sldMkLst>
      </pc:sldChg>
      <pc:sldChg chg="del">
        <pc:chgData name="Long-Higgins, Beth" userId="8c8a4e17-27fc-4521-8da2-96d2855ee759" providerId="ADAL" clId="{CBFEB0F8-3718-40E8-AEBD-7A0B0CAF84DB}" dt="2021-02-26T23:15:47.612" v="148" actId="2696"/>
        <pc:sldMkLst>
          <pc:docMk/>
          <pc:sldMk cId="3982965664" sldId="267"/>
        </pc:sldMkLst>
      </pc:sldChg>
      <pc:sldChg chg="del">
        <pc:chgData name="Long-Higgins, Beth" userId="8c8a4e17-27fc-4521-8da2-96d2855ee759" providerId="ADAL" clId="{CBFEB0F8-3718-40E8-AEBD-7A0B0CAF84DB}" dt="2021-02-26T23:15:40.356" v="147" actId="2696"/>
        <pc:sldMkLst>
          <pc:docMk/>
          <pc:sldMk cId="264832792" sldId="271"/>
        </pc:sldMkLst>
      </pc:sldChg>
      <pc:sldChg chg="del">
        <pc:chgData name="Long-Higgins, Beth" userId="8c8a4e17-27fc-4521-8da2-96d2855ee759" providerId="ADAL" clId="{CBFEB0F8-3718-40E8-AEBD-7A0B0CAF84DB}" dt="2021-02-26T23:15:35.635" v="146" actId="2696"/>
        <pc:sldMkLst>
          <pc:docMk/>
          <pc:sldMk cId="1914747178" sldId="272"/>
        </pc:sldMkLst>
      </pc:sldChg>
      <pc:sldChg chg="del">
        <pc:chgData name="Long-Higgins, Beth" userId="8c8a4e17-27fc-4521-8da2-96d2855ee759" providerId="ADAL" clId="{CBFEB0F8-3718-40E8-AEBD-7A0B0CAF84DB}" dt="2021-02-26T23:15:35.635" v="146" actId="2696"/>
        <pc:sldMkLst>
          <pc:docMk/>
          <pc:sldMk cId="2086321420" sldId="273"/>
        </pc:sldMkLst>
      </pc:sldChg>
      <pc:sldChg chg="del">
        <pc:chgData name="Long-Higgins, Beth" userId="8c8a4e17-27fc-4521-8da2-96d2855ee759" providerId="ADAL" clId="{CBFEB0F8-3718-40E8-AEBD-7A0B0CAF84DB}" dt="2021-02-26T23:15:29.846" v="145" actId="2696"/>
        <pc:sldMkLst>
          <pc:docMk/>
          <pc:sldMk cId="1550296182" sldId="274"/>
        </pc:sldMkLst>
      </pc:sldChg>
      <pc:sldChg chg="del">
        <pc:chgData name="Long-Higgins, Beth" userId="8c8a4e17-27fc-4521-8da2-96d2855ee759" providerId="ADAL" clId="{CBFEB0F8-3718-40E8-AEBD-7A0B0CAF84DB}" dt="2021-02-26T23:15:35.635" v="146" actId="2696"/>
        <pc:sldMkLst>
          <pc:docMk/>
          <pc:sldMk cId="1706653535" sldId="275"/>
        </pc:sldMkLst>
      </pc:sldChg>
      <pc:sldChg chg="del">
        <pc:chgData name="Long-Higgins, Beth" userId="8c8a4e17-27fc-4521-8da2-96d2855ee759" providerId="ADAL" clId="{CBFEB0F8-3718-40E8-AEBD-7A0B0CAF84DB}" dt="2021-02-26T23:15:35.635" v="146" actId="2696"/>
        <pc:sldMkLst>
          <pc:docMk/>
          <pc:sldMk cId="1811220839" sldId="276"/>
        </pc:sldMkLst>
      </pc:sldChg>
      <pc:sldChg chg="del">
        <pc:chgData name="Long-Higgins, Beth" userId="8c8a4e17-27fc-4521-8da2-96d2855ee759" providerId="ADAL" clId="{CBFEB0F8-3718-40E8-AEBD-7A0B0CAF84DB}" dt="2021-02-26T23:15:40.356" v="147" actId="2696"/>
        <pc:sldMkLst>
          <pc:docMk/>
          <pc:sldMk cId="3638527037" sldId="278"/>
        </pc:sldMkLst>
      </pc:sldChg>
      <pc:sldChg chg="del">
        <pc:chgData name="Long-Higgins, Beth" userId="8c8a4e17-27fc-4521-8da2-96d2855ee759" providerId="ADAL" clId="{CBFEB0F8-3718-40E8-AEBD-7A0B0CAF84DB}" dt="2021-02-26T23:15:47.612" v="148" actId="2696"/>
        <pc:sldMkLst>
          <pc:docMk/>
          <pc:sldMk cId="3202045211" sldId="279"/>
        </pc:sldMkLst>
      </pc:sldChg>
      <pc:sldChg chg="modSp add mod">
        <pc:chgData name="Long-Higgins, Beth" userId="8c8a4e17-27fc-4521-8da2-96d2855ee759" providerId="ADAL" clId="{CBFEB0F8-3718-40E8-AEBD-7A0B0CAF84DB}" dt="2021-03-05T18:31:24.233" v="524" actId="20577"/>
        <pc:sldMkLst>
          <pc:docMk/>
          <pc:sldMk cId="2285944416" sldId="280"/>
        </pc:sldMkLst>
        <pc:spChg chg="mod">
          <ac:chgData name="Long-Higgins, Beth" userId="8c8a4e17-27fc-4521-8da2-96d2855ee759" providerId="ADAL" clId="{CBFEB0F8-3718-40E8-AEBD-7A0B0CAF84DB}" dt="2021-03-05T18:31:24.233" v="524" actId="20577"/>
          <ac:spMkLst>
            <pc:docMk/>
            <pc:sldMk cId="2285944416" sldId="280"/>
            <ac:spMk id="5" creationId="{BA35BA8D-8D30-8E49-AFBB-374CBC7F9A15}"/>
          </ac:spMkLst>
        </pc:spChg>
      </pc:sldChg>
      <pc:sldChg chg="delSp modSp new mod modNotesTx">
        <pc:chgData name="Long-Higgins, Beth" userId="8c8a4e17-27fc-4521-8da2-96d2855ee759" providerId="ADAL" clId="{CBFEB0F8-3718-40E8-AEBD-7A0B0CAF84DB}" dt="2021-03-05T18:37:25.261" v="690" actId="1076"/>
        <pc:sldMkLst>
          <pc:docMk/>
          <pc:sldMk cId="497680005" sldId="281"/>
        </pc:sldMkLst>
        <pc:spChg chg="del">
          <ac:chgData name="Long-Higgins, Beth" userId="8c8a4e17-27fc-4521-8da2-96d2855ee759" providerId="ADAL" clId="{CBFEB0F8-3718-40E8-AEBD-7A0B0CAF84DB}" dt="2021-02-26T23:16:08.932" v="150" actId="478"/>
          <ac:spMkLst>
            <pc:docMk/>
            <pc:sldMk cId="497680005" sldId="281"/>
            <ac:spMk id="2" creationId="{06BC6F78-C373-4D6C-8C21-CA2923B9D17D}"/>
          </ac:spMkLst>
        </pc:spChg>
        <pc:spChg chg="mod">
          <ac:chgData name="Long-Higgins, Beth" userId="8c8a4e17-27fc-4521-8da2-96d2855ee759" providerId="ADAL" clId="{CBFEB0F8-3718-40E8-AEBD-7A0B0CAF84DB}" dt="2021-03-05T18:37:25.261" v="690" actId="1076"/>
          <ac:spMkLst>
            <pc:docMk/>
            <pc:sldMk cId="497680005" sldId="281"/>
            <ac:spMk id="3" creationId="{72B0E69D-2EA4-4534-83A7-5063D52B27CB}"/>
          </ac:spMkLst>
        </pc:spChg>
      </pc:sldChg>
      <pc:sldChg chg="modSp add mod modNotesTx">
        <pc:chgData name="Long-Higgins, Beth" userId="8c8a4e17-27fc-4521-8da2-96d2855ee759" providerId="ADAL" clId="{CBFEB0F8-3718-40E8-AEBD-7A0B0CAF84DB}" dt="2021-03-05T18:38:29.801" v="698" actId="20577"/>
        <pc:sldMkLst>
          <pc:docMk/>
          <pc:sldMk cId="2973338937" sldId="282"/>
        </pc:sldMkLst>
        <pc:spChg chg="mod">
          <ac:chgData name="Long-Higgins, Beth" userId="8c8a4e17-27fc-4521-8da2-96d2855ee759" providerId="ADAL" clId="{CBFEB0F8-3718-40E8-AEBD-7A0B0CAF84DB}" dt="2021-03-05T18:37:39.561" v="694" actId="20577"/>
          <ac:spMkLst>
            <pc:docMk/>
            <pc:sldMk cId="2973338937" sldId="282"/>
            <ac:spMk id="3" creationId="{72B0E69D-2EA4-4534-83A7-5063D52B27CB}"/>
          </ac:spMkLst>
        </pc:spChg>
      </pc:sldChg>
      <pc:sldChg chg="addSp modSp new mod">
        <pc:chgData name="Long-Higgins, Beth" userId="8c8a4e17-27fc-4521-8da2-96d2855ee759" providerId="ADAL" clId="{CBFEB0F8-3718-40E8-AEBD-7A0B0CAF84DB}" dt="2021-03-05T18:40:03.761" v="730"/>
        <pc:sldMkLst>
          <pc:docMk/>
          <pc:sldMk cId="1791362143" sldId="283"/>
        </pc:sldMkLst>
        <pc:spChg chg="add mod">
          <ac:chgData name="Long-Higgins, Beth" userId="8c8a4e17-27fc-4521-8da2-96d2855ee759" providerId="ADAL" clId="{CBFEB0F8-3718-40E8-AEBD-7A0B0CAF84DB}" dt="2021-03-05T18:40:03.761" v="730"/>
          <ac:spMkLst>
            <pc:docMk/>
            <pc:sldMk cId="1791362143" sldId="283"/>
            <ac:spMk id="2" creationId="{A2BF7E9E-A36B-441F-888C-CF31586AE00E}"/>
          </ac:spMkLst>
        </pc:spChg>
      </pc:sldChg>
      <pc:sldChg chg="modSp add mod">
        <pc:chgData name="Long-Higgins, Beth" userId="8c8a4e17-27fc-4521-8da2-96d2855ee759" providerId="ADAL" clId="{CBFEB0F8-3718-40E8-AEBD-7A0B0CAF84DB}" dt="2021-03-05T18:40:42.147" v="745" actId="20577"/>
        <pc:sldMkLst>
          <pc:docMk/>
          <pc:sldMk cId="2258708005" sldId="284"/>
        </pc:sldMkLst>
        <pc:spChg chg="mod">
          <ac:chgData name="Long-Higgins, Beth" userId="8c8a4e17-27fc-4521-8da2-96d2855ee759" providerId="ADAL" clId="{CBFEB0F8-3718-40E8-AEBD-7A0B0CAF84DB}" dt="2021-03-05T18:40:42.147" v="745" actId="20577"/>
          <ac:spMkLst>
            <pc:docMk/>
            <pc:sldMk cId="2258708005" sldId="284"/>
            <ac:spMk id="2" creationId="{A2BF7E9E-A36B-441F-888C-CF31586AE0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4F291-DDD1-234E-9CA5-9C0EBC909E4F}" type="datetimeFigureOut">
              <a:rPr lang="en-US" smtClean="0"/>
              <a:t>3/5/2021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C8859-DD83-554B-950F-22756DB1EC19}" type="slidenum">
              <a:rPr lang="en-US" smtClean="0"/>
              <a:t>‹#›</a:t>
            </a:fld>
            <a:endParaRPr lang="en-US"/>
          </a:p>
        </p:txBody>
      </p:sp>
    </p:spTree>
    <p:extLst>
      <p:ext uri="{BB962C8B-B14F-4D97-AF65-F5344CB8AC3E}">
        <p14:creationId xmlns:p14="http://schemas.microsoft.com/office/powerpoint/2010/main" val="3812120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Call to Confession (LEADER)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created to age--to accumulate experience and value the processes of reflection, imagination and growth. And yet, we tell each other that we are headed down-hill. We make fun of those whose abilities and sensibilities were formed in former times. We are afraid of becoming dependent on others and of losing our minds. Let us confess to our creator our sin of trying to control what we cannot.</a:t>
            </a:r>
          </a:p>
          <a:p>
            <a:endParaRPr lang="en-US" dirty="0"/>
          </a:p>
        </p:txBody>
      </p:sp>
      <p:sp>
        <p:nvSpPr>
          <p:cNvPr id="4" name="Slide Number Placeholder 3"/>
          <p:cNvSpPr>
            <a:spLocks noGrp="1"/>
          </p:cNvSpPr>
          <p:nvPr>
            <p:ph type="sldNum" sz="quarter" idx="5"/>
          </p:nvPr>
        </p:nvSpPr>
        <p:spPr/>
        <p:txBody>
          <a:bodyPr/>
          <a:lstStyle/>
          <a:p>
            <a:fld id="{9F6C8859-DD83-554B-950F-22756DB1EC19}" type="slidenum">
              <a:rPr lang="en-US" smtClean="0"/>
              <a:t>3</a:t>
            </a:fld>
            <a:endParaRPr lang="en-US"/>
          </a:p>
        </p:txBody>
      </p:sp>
    </p:spTree>
    <p:extLst>
      <p:ext uri="{BB962C8B-B14F-4D97-AF65-F5344CB8AC3E}">
        <p14:creationId xmlns:p14="http://schemas.microsoft.com/office/powerpoint/2010/main" val="1030610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worship leader: Assurance of Forgiveness</a:t>
            </a:r>
          </a:p>
          <a:p>
            <a:r>
              <a:rPr lang="en-US" sz="1200" kern="1200" dirty="0">
                <a:solidFill>
                  <a:schemeClr val="tx1"/>
                </a:solidFill>
                <a:effectLst/>
                <a:latin typeface="+mn-lt"/>
                <a:ea typeface="+mn-ea"/>
                <a:cs typeface="+mn-cs"/>
              </a:rPr>
              <a:t>God does not judge us based on the number of days and years that have brought us to this point. </a:t>
            </a:r>
          </a:p>
          <a:p>
            <a:r>
              <a:rPr lang="en-US" sz="1200" kern="1200" dirty="0">
                <a:solidFill>
                  <a:schemeClr val="tx1"/>
                </a:solidFill>
                <a:effectLst/>
                <a:latin typeface="+mn-lt"/>
                <a:ea typeface="+mn-ea"/>
                <a:cs typeface="+mn-cs"/>
              </a:rPr>
              <a:t>What matters is that we are loved. What matters is that we all belong. Just as we are. </a:t>
            </a:r>
          </a:p>
          <a:p>
            <a:r>
              <a:rPr lang="en-US" sz="1200" kern="1200" dirty="0">
                <a:solidFill>
                  <a:schemeClr val="tx1"/>
                </a:solidFill>
                <a:effectLst/>
                <a:latin typeface="+mn-lt"/>
                <a:ea typeface="+mn-ea"/>
                <a:cs typeface="+mn-cs"/>
              </a:rPr>
              <a:t>Each of us are naturally aging at the right time, just as God intended. </a:t>
            </a:r>
          </a:p>
          <a:p>
            <a:r>
              <a:rPr lang="en-US" sz="1200" kern="1200" dirty="0">
                <a:solidFill>
                  <a:schemeClr val="tx1"/>
                </a:solidFill>
                <a:effectLst/>
                <a:latin typeface="+mn-lt"/>
                <a:ea typeface="+mn-ea"/>
                <a:cs typeface="+mn-cs"/>
              </a:rPr>
              <a:t>May we live then, giving thanks for life to this point in time and rejoice in the anticipation and knowledge </a:t>
            </a:r>
          </a:p>
          <a:p>
            <a:r>
              <a:rPr lang="en-US" sz="1200" kern="1200" dirty="0">
                <a:solidFill>
                  <a:schemeClr val="tx1"/>
                </a:solidFill>
                <a:effectLst/>
                <a:latin typeface="+mn-lt"/>
                <a:ea typeface="+mn-ea"/>
                <a:cs typeface="+mn-cs"/>
              </a:rPr>
              <a:t>that God will be with us from this point on. May we live as God’s forgiven!  Amen.</a:t>
            </a:r>
          </a:p>
          <a:p>
            <a:endParaRPr lang="en-US" dirty="0"/>
          </a:p>
        </p:txBody>
      </p:sp>
      <p:sp>
        <p:nvSpPr>
          <p:cNvPr id="4" name="Slide Number Placeholder 3"/>
          <p:cNvSpPr>
            <a:spLocks noGrp="1"/>
          </p:cNvSpPr>
          <p:nvPr>
            <p:ph type="sldNum" sz="quarter" idx="5"/>
          </p:nvPr>
        </p:nvSpPr>
        <p:spPr/>
        <p:txBody>
          <a:bodyPr/>
          <a:lstStyle/>
          <a:p>
            <a:fld id="{9F6C8859-DD83-554B-950F-22756DB1EC19}" type="slidenum">
              <a:rPr lang="en-US" smtClean="0"/>
              <a:t>4</a:t>
            </a:fld>
            <a:endParaRPr lang="en-US"/>
          </a:p>
        </p:txBody>
      </p:sp>
    </p:spTree>
    <p:extLst>
      <p:ext uri="{BB962C8B-B14F-4D97-AF65-F5344CB8AC3E}">
        <p14:creationId xmlns:p14="http://schemas.microsoft.com/office/powerpoint/2010/main" val="2675325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25C4B5-DDA0-344C-B812-1C68CDA0DC3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a:extLst>
              <a:ext uri="{FF2B5EF4-FFF2-40B4-BE49-F238E27FC236}">
                <a16:creationId xmlns:a16="http://schemas.microsoft.com/office/drawing/2014/main" id="{F0322B78-2194-A046-9F40-5B02D2B4A930}"/>
              </a:ext>
            </a:extLst>
          </p:cNvPr>
          <p:cNvSpPr>
            <a:spLocks noGrp="1"/>
          </p:cNvSpPr>
          <p:nvPr>
            <p:ph type="title"/>
          </p:nvPr>
        </p:nvSpPr>
        <p:spPr>
          <a:xfrm>
            <a:off x="4203700" y="1170387"/>
            <a:ext cx="4311650" cy="1209674"/>
          </a:xfrm>
        </p:spPr>
        <p:txBody>
          <a:bodyPr/>
          <a:lstStyle>
            <a:lvl1pPr>
              <a:defRPr>
                <a:solidFill>
                  <a:schemeClr val="tx2"/>
                </a:solidFill>
              </a:defRPr>
            </a:lvl1pPr>
          </a:lstStyle>
          <a:p>
            <a:r>
              <a:rPr lang="en-US" dirty="0"/>
              <a:t>Click to edit Master title style</a:t>
            </a:r>
          </a:p>
        </p:txBody>
      </p:sp>
      <p:sp>
        <p:nvSpPr>
          <p:cNvPr id="12" name="Subtitle 2">
            <a:extLst>
              <a:ext uri="{FF2B5EF4-FFF2-40B4-BE49-F238E27FC236}">
                <a16:creationId xmlns:a16="http://schemas.microsoft.com/office/drawing/2014/main" id="{EBB1D2E1-393A-D041-812A-003F1B873750}"/>
              </a:ext>
            </a:extLst>
          </p:cNvPr>
          <p:cNvSpPr>
            <a:spLocks noGrp="1"/>
          </p:cNvSpPr>
          <p:nvPr>
            <p:ph type="subTitle" idx="1"/>
          </p:nvPr>
        </p:nvSpPr>
        <p:spPr>
          <a:xfrm>
            <a:off x="4203700" y="2456578"/>
            <a:ext cx="4006850" cy="139668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24BAD359-8959-8540-BACC-69E6C58EDC5A}"/>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427620112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3BB52FD-6352-6544-9973-0182A86EFE92}"/>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1170376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9BE382-A687-5244-90E9-BDD091222EB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Content Placeholder 2">
            <a:extLst>
              <a:ext uri="{FF2B5EF4-FFF2-40B4-BE49-F238E27FC236}">
                <a16:creationId xmlns:a16="http://schemas.microsoft.com/office/drawing/2014/main" id="{D5973FB9-3D04-0146-A4F5-88E7F7D40A0B}"/>
              </a:ext>
            </a:extLst>
          </p:cNvPr>
          <p:cNvSpPr>
            <a:spLocks noGrp="1"/>
          </p:cNvSpPr>
          <p:nvPr>
            <p:ph idx="1"/>
          </p:nvPr>
        </p:nvSpPr>
        <p:spPr>
          <a:xfrm>
            <a:off x="3884083" y="1541860"/>
            <a:ext cx="4612217" cy="283950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11F60FCF-1E12-6D4A-946D-F377694898C2}"/>
              </a:ext>
            </a:extLst>
          </p:cNvPr>
          <p:cNvSpPr>
            <a:spLocks noGrp="1"/>
          </p:cNvSpPr>
          <p:nvPr>
            <p:ph type="title"/>
          </p:nvPr>
        </p:nvSpPr>
        <p:spPr>
          <a:xfrm>
            <a:off x="628650" y="273844"/>
            <a:ext cx="7886700" cy="994172"/>
          </a:xfrm>
        </p:spPr>
        <p:txBody>
          <a:bodyPr/>
          <a:lstStyle>
            <a:lvl1pPr>
              <a:defRPr>
                <a:solidFill>
                  <a:schemeClr val="tx2"/>
                </a:solidFil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F52ACC79-6095-B04F-A791-2FB54E6E13D7}"/>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661600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1BFF6-27CF-3E4F-9E7E-BD3EC53180A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62803520-14DB-A94C-8014-8582E64B2606}"/>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2540935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843F01-D5E3-324D-AF8E-9B516CF6C3A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tle 1">
            <a:extLst>
              <a:ext uri="{FF2B5EF4-FFF2-40B4-BE49-F238E27FC236}">
                <a16:creationId xmlns:a16="http://schemas.microsoft.com/office/drawing/2014/main" id="{8BAD41ED-250B-564C-A375-78FC50332A50}"/>
              </a:ext>
            </a:extLst>
          </p:cNvPr>
          <p:cNvSpPr>
            <a:spLocks noGrp="1"/>
          </p:cNvSpPr>
          <p:nvPr>
            <p:ph type="ctrTitle"/>
          </p:nvPr>
        </p:nvSpPr>
        <p:spPr>
          <a:xfrm>
            <a:off x="677334" y="1200573"/>
            <a:ext cx="7772400" cy="1884363"/>
          </a:xfrm>
        </p:spPr>
        <p:txBody>
          <a:bodyPr anchor="b"/>
          <a:lstStyle>
            <a:lvl1pPr algn="ctr">
              <a:defRPr sz="6000">
                <a:solidFill>
                  <a:schemeClr val="tx2"/>
                </a:solidFill>
              </a:defRPr>
            </a:lvl1pPr>
          </a:lstStyle>
          <a:p>
            <a:r>
              <a:rPr lang="en-US" dirty="0"/>
              <a:t>Click to edit Master title style</a:t>
            </a:r>
          </a:p>
        </p:txBody>
      </p:sp>
      <p:sp>
        <p:nvSpPr>
          <p:cNvPr id="6" name="Subtitle 2">
            <a:extLst>
              <a:ext uri="{FF2B5EF4-FFF2-40B4-BE49-F238E27FC236}">
                <a16:creationId xmlns:a16="http://schemas.microsoft.com/office/drawing/2014/main" id="{5E48DEF8-A09D-ED41-AC84-1F349E5BA1D5}"/>
              </a:ext>
            </a:extLst>
          </p:cNvPr>
          <p:cNvSpPr>
            <a:spLocks noGrp="1"/>
          </p:cNvSpPr>
          <p:nvPr>
            <p:ph type="subTitle" idx="1"/>
          </p:nvPr>
        </p:nvSpPr>
        <p:spPr>
          <a:xfrm>
            <a:off x="1134534" y="3200879"/>
            <a:ext cx="6858000" cy="78353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E17D1321-32A6-4142-A294-DB8383C3A508}"/>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2178742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8D40D8-A238-EA4B-8D53-505B80E82A0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F985636-6FD8-1B4D-9E8A-FD36569C8BB9}"/>
              </a:ext>
            </a:extLst>
          </p:cNvPr>
          <p:cNvSpPr>
            <a:spLocks noGrp="1"/>
          </p:cNvSpPr>
          <p:nvPr>
            <p:ph type="title"/>
          </p:nvPr>
        </p:nvSpPr>
        <p:spPr>
          <a:xfrm>
            <a:off x="3928534" y="273844"/>
            <a:ext cx="4586816" cy="994172"/>
          </a:xfrm>
        </p:spPr>
        <p:txBody>
          <a:bodyPr/>
          <a:lstStyle>
            <a:lvl1pPr>
              <a:defRPr>
                <a:solidFill>
                  <a:schemeClr val="tx2"/>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CF90D53B-A269-6443-8365-E9B717E1B397}"/>
              </a:ext>
            </a:extLst>
          </p:cNvPr>
          <p:cNvSpPr>
            <a:spLocks noGrp="1"/>
          </p:cNvSpPr>
          <p:nvPr>
            <p:ph idx="1"/>
          </p:nvPr>
        </p:nvSpPr>
        <p:spPr>
          <a:xfrm>
            <a:off x="3928534" y="1465660"/>
            <a:ext cx="4612217" cy="283950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5DC6ACE-0629-064A-8BBB-6B4A1DCC1E02}"/>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879969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7E5F62-7AE6-2942-97FF-B628FFDDCB5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F985636-6FD8-1B4D-9E8A-FD36569C8BB9}"/>
              </a:ext>
            </a:extLst>
          </p:cNvPr>
          <p:cNvSpPr>
            <a:spLocks noGrp="1"/>
          </p:cNvSpPr>
          <p:nvPr>
            <p:ph type="title"/>
          </p:nvPr>
        </p:nvSpPr>
        <p:spPr>
          <a:xfrm>
            <a:off x="3928534" y="273844"/>
            <a:ext cx="4586816" cy="994172"/>
          </a:xfrm>
        </p:spPr>
        <p:txBody>
          <a:bodyPr/>
          <a:lstStyle>
            <a:lvl1pPr>
              <a:defRPr>
                <a:solidFill>
                  <a:schemeClr val="tx2"/>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CF90D53B-A269-6443-8365-E9B717E1B397}"/>
              </a:ext>
            </a:extLst>
          </p:cNvPr>
          <p:cNvSpPr>
            <a:spLocks noGrp="1"/>
          </p:cNvSpPr>
          <p:nvPr>
            <p:ph idx="1"/>
          </p:nvPr>
        </p:nvSpPr>
        <p:spPr>
          <a:xfrm>
            <a:off x="3928534" y="1465660"/>
            <a:ext cx="4612217" cy="283950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C3D64841-FE7C-D340-8AA7-D7ADCE93953B}"/>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2606265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484538-F55C-6B4E-96C4-95E96C37C86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itle 1">
            <a:extLst>
              <a:ext uri="{FF2B5EF4-FFF2-40B4-BE49-F238E27FC236}">
                <a16:creationId xmlns:a16="http://schemas.microsoft.com/office/drawing/2014/main" id="{F7467074-AE6B-7F4C-B7B9-5E6C3A4F0150}"/>
              </a:ext>
            </a:extLst>
          </p:cNvPr>
          <p:cNvSpPr>
            <a:spLocks noGrp="1"/>
          </p:cNvSpPr>
          <p:nvPr>
            <p:ph type="title"/>
          </p:nvPr>
        </p:nvSpPr>
        <p:spPr>
          <a:xfrm>
            <a:off x="623888" y="763588"/>
            <a:ext cx="7886700" cy="2852737"/>
          </a:xfrm>
        </p:spPr>
        <p:txBody>
          <a:bodyPr anchor="b"/>
          <a:lstStyle>
            <a:lvl1pPr>
              <a:defRPr sz="6000">
                <a:solidFill>
                  <a:schemeClr val="bg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8572AFB5-2179-424E-9079-1E297D588FB2}"/>
              </a:ext>
            </a:extLst>
          </p:cNvPr>
          <p:cNvSpPr>
            <a:spLocks noGrp="1"/>
          </p:cNvSpPr>
          <p:nvPr>
            <p:ph type="body" idx="1"/>
          </p:nvPr>
        </p:nvSpPr>
        <p:spPr>
          <a:xfrm>
            <a:off x="623888" y="3643313"/>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Slide Number Placeholder 5">
            <a:extLst>
              <a:ext uri="{FF2B5EF4-FFF2-40B4-BE49-F238E27FC236}">
                <a16:creationId xmlns:a16="http://schemas.microsoft.com/office/drawing/2014/main" id="{E23CCD92-6424-0E4B-952D-B4CD6FD25AC9}"/>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341614696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A7DF07-2E34-974F-B2E3-95117A01B6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itle 2">
            <a:extLst>
              <a:ext uri="{FF2B5EF4-FFF2-40B4-BE49-F238E27FC236}">
                <a16:creationId xmlns:a16="http://schemas.microsoft.com/office/drawing/2014/main" id="{DE00EE08-4CF0-AE4D-AFAE-06EA84450CE5}"/>
              </a:ext>
            </a:extLst>
          </p:cNvPr>
          <p:cNvSpPr>
            <a:spLocks noGrp="1"/>
          </p:cNvSpPr>
          <p:nvPr>
            <p:ph type="title"/>
          </p:nvPr>
        </p:nvSpPr>
        <p:spPr>
          <a:xfrm>
            <a:off x="623888" y="422910"/>
            <a:ext cx="7886700" cy="4297680"/>
          </a:xfrm>
        </p:spPr>
        <p:txBody>
          <a:bodyPr anchor="ctr">
            <a:normAutofit/>
          </a:bodyPr>
          <a:lstStyle>
            <a:lvl1pPr>
              <a:defRPr sz="8000" spc="300">
                <a:solidFill>
                  <a:schemeClr val="bg1"/>
                </a:solidFill>
              </a:defRPr>
            </a:lvl1pPr>
          </a:lstStyle>
          <a:p>
            <a:pPr algn="ctr"/>
            <a:r>
              <a:rPr lang="en-US" b="1" spc="300" dirty="0"/>
              <a:t>THANK YOU!</a:t>
            </a:r>
          </a:p>
        </p:txBody>
      </p:sp>
      <p:sp>
        <p:nvSpPr>
          <p:cNvPr id="8" name="Slide Number Placeholder 5">
            <a:extLst>
              <a:ext uri="{FF2B5EF4-FFF2-40B4-BE49-F238E27FC236}">
                <a16:creationId xmlns:a16="http://schemas.microsoft.com/office/drawing/2014/main" id="{9FA967EC-8274-4640-931F-D536AB9A39CB}"/>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8327893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961EFE-D429-104D-905B-4243DC6332F5}"/>
              </a:ext>
            </a:extLst>
          </p:cNvPr>
          <p:cNvSpPr>
            <a:spLocks noGrp="1"/>
          </p:cNvSpPr>
          <p:nvPr>
            <p:ph type="title"/>
          </p:nvPr>
        </p:nvSpPr>
        <p:spPr>
          <a:xfrm>
            <a:off x="4622800" y="457200"/>
            <a:ext cx="4175759" cy="1600200"/>
          </a:xfrm>
        </p:spPr>
        <p:txBody>
          <a:bodyPr anchor="b"/>
          <a:lstStyle>
            <a:lvl1pPr>
              <a:defRPr sz="3200">
                <a:solidFill>
                  <a:schemeClr val="tx2"/>
                </a:solidFill>
              </a:defRPr>
            </a:lvl1pPr>
          </a:lstStyle>
          <a:p>
            <a:r>
              <a:rPr lang="en-US" dirty="0"/>
              <a:t>Click to edit Master title style</a:t>
            </a:r>
          </a:p>
        </p:txBody>
      </p:sp>
      <p:sp>
        <p:nvSpPr>
          <p:cNvPr id="4" name="Picture Placeholder 2">
            <a:extLst>
              <a:ext uri="{FF2B5EF4-FFF2-40B4-BE49-F238E27FC236}">
                <a16:creationId xmlns:a16="http://schemas.microsoft.com/office/drawing/2014/main" id="{2285F77A-B4E3-2A44-8F14-92D3235195BC}"/>
              </a:ext>
            </a:extLst>
          </p:cNvPr>
          <p:cNvSpPr>
            <a:spLocks noGrp="1" noChangeAspect="1"/>
          </p:cNvSpPr>
          <p:nvPr>
            <p:ph type="pic" idx="1"/>
          </p:nvPr>
        </p:nvSpPr>
        <p:spPr>
          <a:xfrm>
            <a:off x="0" y="0"/>
            <a:ext cx="4258733" cy="498686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ext Placeholder 3">
            <a:extLst>
              <a:ext uri="{FF2B5EF4-FFF2-40B4-BE49-F238E27FC236}">
                <a16:creationId xmlns:a16="http://schemas.microsoft.com/office/drawing/2014/main" id="{A209DEC3-820B-3941-A477-D000E1EDF5DC}"/>
              </a:ext>
            </a:extLst>
          </p:cNvPr>
          <p:cNvSpPr>
            <a:spLocks noGrp="1"/>
          </p:cNvSpPr>
          <p:nvPr>
            <p:ph type="body" sz="half" idx="2"/>
          </p:nvPr>
        </p:nvSpPr>
        <p:spPr>
          <a:xfrm>
            <a:off x="4622800" y="2057400"/>
            <a:ext cx="4175760" cy="2743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5">
            <a:extLst>
              <a:ext uri="{FF2B5EF4-FFF2-40B4-BE49-F238E27FC236}">
                <a16:creationId xmlns:a16="http://schemas.microsoft.com/office/drawing/2014/main" id="{9A0E9E94-34FD-564F-BE1A-78FE83158D92}"/>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1211865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196941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778A42-7FB6-EF46-8A19-C3E4024CFD58}"/>
              </a:ext>
            </a:extLst>
          </p:cNvPr>
          <p:cNvPicPr>
            <a:picLocks noChangeAspect="1"/>
          </p:cNvPicPr>
          <p:nvPr userDrawn="1"/>
        </p:nvPicPr>
        <p:blipFill rotWithShape="1">
          <a:blip r:embed="rId2">
            <a:alphaModFix amt="36000"/>
          </a:blip>
          <a:srcRect b="40403"/>
          <a:stretch/>
        </p:blipFill>
        <p:spPr>
          <a:xfrm>
            <a:off x="-186690" y="-110490"/>
            <a:ext cx="9383699" cy="4165655"/>
          </a:xfrm>
          <a:prstGeom prst="rect">
            <a:avLst/>
          </a:prstGeom>
        </p:spPr>
      </p:pic>
      <p:sp>
        <p:nvSpPr>
          <p:cNvPr id="2" name="Title 1"/>
          <p:cNvSpPr>
            <a:spLocks noGrp="1"/>
          </p:cNvSpPr>
          <p:nvPr>
            <p:ph type="ctrTitle"/>
          </p:nvPr>
        </p:nvSpPr>
        <p:spPr>
          <a:xfrm>
            <a:off x="1143000" y="841772"/>
            <a:ext cx="6858000" cy="1790700"/>
          </a:xfrm>
        </p:spPr>
        <p:txBody>
          <a:bodyPr anchor="b"/>
          <a:lstStyle>
            <a:lvl1pPr algn="ctr">
              <a:defRPr sz="45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17AEE270-1E01-3D47-8C8D-A80F43F2829A}"/>
              </a:ext>
            </a:extLst>
          </p:cNvPr>
          <p:cNvSpPr/>
          <p:nvPr userDrawn="1"/>
        </p:nvSpPr>
        <p:spPr>
          <a:xfrm>
            <a:off x="0" y="2929559"/>
            <a:ext cx="9144000" cy="1013791"/>
          </a:xfrm>
          <a:prstGeom prst="rect">
            <a:avLst/>
          </a:prstGeom>
          <a:gradFill flip="none" rotWithShape="1">
            <a:gsLst>
              <a:gs pos="0">
                <a:schemeClr val="accent1">
                  <a:lumMod val="5000"/>
                  <a:lumOff val="95000"/>
                  <a:alpha val="0"/>
                </a:schemeClr>
              </a:gs>
              <a:gs pos="100000">
                <a:schemeClr val="bg1"/>
              </a:gs>
            </a:gsLst>
            <a:lin ang="54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7348FDDD-0906-1149-8319-CDB59A8E9A59}"/>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251870231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w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8DDC64-65AA-C64E-A6C8-6CFE66163A0F}"/>
              </a:ext>
            </a:extLst>
          </p:cNvPr>
          <p:cNvSpPr>
            <a:spLocks noGrp="1"/>
          </p:cNvSpPr>
          <p:nvPr>
            <p:ph type="sldNum" sz="quarter" idx="4"/>
          </p:nvPr>
        </p:nvSpPr>
        <p:spPr>
          <a:xfrm>
            <a:off x="311150" y="4733925"/>
            <a:ext cx="2057400" cy="219076"/>
          </a:xfrm>
          <a:prstGeom prst="rect">
            <a:avLst/>
          </a:prstGeom>
        </p:spPr>
        <p:txBody>
          <a:bodyPr/>
          <a:lstStyle>
            <a:lvl1pPr>
              <a:defRPr sz="900"/>
            </a:lvl1pPr>
          </a:lstStyle>
          <a:p>
            <a:fld id="{AFC35E10-CF38-5349-A000-0F6E60CA32B6}" type="slidenum">
              <a:rPr lang="en-US" smtClean="0"/>
              <a:pPr/>
              <a:t>‹#›</a:t>
            </a:fld>
            <a:endParaRPr lang="en-US" dirty="0"/>
          </a:p>
        </p:txBody>
      </p:sp>
      <p:sp>
        <p:nvSpPr>
          <p:cNvPr id="4" name="Title 1">
            <a:extLst>
              <a:ext uri="{FF2B5EF4-FFF2-40B4-BE49-F238E27FC236}">
                <a16:creationId xmlns:a16="http://schemas.microsoft.com/office/drawing/2014/main" id="{0FAE99AD-1D40-1E44-A1DB-174DE3CB7287}"/>
              </a:ext>
            </a:extLst>
          </p:cNvPr>
          <p:cNvSpPr>
            <a:spLocks noGrp="1"/>
          </p:cNvSpPr>
          <p:nvPr>
            <p:ph type="title"/>
          </p:nvPr>
        </p:nvSpPr>
        <p:spPr>
          <a:xfrm>
            <a:off x="4700270" y="1493045"/>
            <a:ext cx="4311650" cy="907256"/>
          </a:xfrm>
        </p:spPr>
        <p:txBody>
          <a:bodyPr/>
          <a:lstStyle/>
          <a:p>
            <a:r>
              <a:rPr lang="en-US" dirty="0"/>
              <a:t>Click to edit Master title style</a:t>
            </a:r>
          </a:p>
        </p:txBody>
      </p:sp>
      <p:sp>
        <p:nvSpPr>
          <p:cNvPr id="6" name="Subtitle 2">
            <a:extLst>
              <a:ext uri="{FF2B5EF4-FFF2-40B4-BE49-F238E27FC236}">
                <a16:creationId xmlns:a16="http://schemas.microsoft.com/office/drawing/2014/main" id="{5AA40986-21B9-234B-94ED-1555553D8383}"/>
              </a:ext>
            </a:extLst>
          </p:cNvPr>
          <p:cNvSpPr>
            <a:spLocks noGrp="1"/>
          </p:cNvSpPr>
          <p:nvPr>
            <p:ph type="subTitle" idx="1"/>
          </p:nvPr>
        </p:nvSpPr>
        <p:spPr>
          <a:xfrm>
            <a:off x="4700270" y="2457688"/>
            <a:ext cx="4006850" cy="104751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52012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w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8DDC64-65AA-C64E-A6C8-6CFE66163A0F}"/>
              </a:ext>
            </a:extLst>
          </p:cNvPr>
          <p:cNvSpPr>
            <a:spLocks noGrp="1"/>
          </p:cNvSpPr>
          <p:nvPr>
            <p:ph type="sldNum" sz="quarter" idx="4"/>
          </p:nvPr>
        </p:nvSpPr>
        <p:spPr>
          <a:xfrm>
            <a:off x="311150" y="4733925"/>
            <a:ext cx="2057400" cy="219076"/>
          </a:xfrm>
          <a:prstGeom prst="rect">
            <a:avLst/>
          </a:prstGeom>
        </p:spPr>
        <p:txBody>
          <a:bodyPr/>
          <a:lstStyle>
            <a:lvl1pPr>
              <a:defRPr sz="900"/>
            </a:lvl1pPr>
          </a:lstStyle>
          <a:p>
            <a:fld id="{AFC35E10-CF38-5349-A000-0F6E60CA32B6}" type="slidenum">
              <a:rPr lang="en-US" smtClean="0"/>
              <a:pPr/>
              <a:t>‹#›</a:t>
            </a:fld>
            <a:endParaRPr lang="en-US" dirty="0"/>
          </a:p>
        </p:txBody>
      </p:sp>
      <p:sp>
        <p:nvSpPr>
          <p:cNvPr id="3" name="Content Placeholder 3">
            <a:extLst>
              <a:ext uri="{FF2B5EF4-FFF2-40B4-BE49-F238E27FC236}">
                <a16:creationId xmlns:a16="http://schemas.microsoft.com/office/drawing/2014/main" id="{C20D0F67-35D9-0641-84F2-DB9C53A02159}"/>
              </a:ext>
            </a:extLst>
          </p:cNvPr>
          <p:cNvSpPr>
            <a:spLocks noGrp="1"/>
          </p:cNvSpPr>
          <p:nvPr>
            <p:ph sz="half" idx="2"/>
          </p:nvPr>
        </p:nvSpPr>
        <p:spPr>
          <a:xfrm>
            <a:off x="4679950" y="1463041"/>
            <a:ext cx="4006850" cy="26136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CF8FFDA-B7B4-9549-A40A-F271E1371896}"/>
              </a:ext>
            </a:extLst>
          </p:cNvPr>
          <p:cNvSpPr>
            <a:spLocks noGrp="1"/>
          </p:cNvSpPr>
          <p:nvPr>
            <p:ph type="title"/>
          </p:nvPr>
        </p:nvSpPr>
        <p:spPr>
          <a:xfrm>
            <a:off x="4679950" y="426245"/>
            <a:ext cx="4006850" cy="907256"/>
          </a:xfrm>
        </p:spPr>
        <p:txBody>
          <a:bodyPr/>
          <a:lstStyle/>
          <a:p>
            <a:r>
              <a:rPr lang="en-US"/>
              <a:t>Click to edit Master title style</a:t>
            </a:r>
            <a:endParaRPr lang="en-US" dirty="0"/>
          </a:p>
        </p:txBody>
      </p:sp>
    </p:spTree>
    <p:extLst>
      <p:ext uri="{BB962C8B-B14F-4D97-AF65-F5344CB8AC3E}">
        <p14:creationId xmlns:p14="http://schemas.microsoft.com/office/powerpoint/2010/main" val="1645486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8DDC64-65AA-C64E-A6C8-6CFE66163A0F}"/>
              </a:ext>
            </a:extLst>
          </p:cNvPr>
          <p:cNvSpPr>
            <a:spLocks noGrp="1"/>
          </p:cNvSpPr>
          <p:nvPr>
            <p:ph type="sldNum" sz="quarter" idx="4"/>
          </p:nvPr>
        </p:nvSpPr>
        <p:spPr>
          <a:xfrm>
            <a:off x="311150" y="4733925"/>
            <a:ext cx="2057400" cy="219076"/>
          </a:xfrm>
          <a:prstGeom prst="rect">
            <a:avLst/>
          </a:prstGeom>
        </p:spPr>
        <p:txBody>
          <a:bodyPr/>
          <a:lstStyle>
            <a:lvl1pPr>
              <a:defRPr sz="900"/>
            </a:lvl1pPr>
          </a:lstStyle>
          <a:p>
            <a:fld id="{AFC35E10-CF38-5349-A000-0F6E60CA32B6}" type="slidenum">
              <a:rPr lang="en-US" smtClean="0"/>
              <a:pPr/>
              <a:t>‹#›</a:t>
            </a:fld>
            <a:endParaRPr lang="en-US" dirty="0"/>
          </a:p>
        </p:txBody>
      </p:sp>
      <p:sp>
        <p:nvSpPr>
          <p:cNvPr id="3" name="Title 1">
            <a:extLst>
              <a:ext uri="{FF2B5EF4-FFF2-40B4-BE49-F238E27FC236}">
                <a16:creationId xmlns:a16="http://schemas.microsoft.com/office/drawing/2014/main" id="{86AD4282-4FB1-9645-B977-1779011C0C97}"/>
              </a:ext>
            </a:extLst>
          </p:cNvPr>
          <p:cNvSpPr>
            <a:spLocks noGrp="1"/>
          </p:cNvSpPr>
          <p:nvPr>
            <p:ph type="title"/>
          </p:nvPr>
        </p:nvSpPr>
        <p:spPr>
          <a:xfrm>
            <a:off x="628650" y="273845"/>
            <a:ext cx="7886700" cy="994172"/>
          </a:xfrm>
        </p:spPr>
        <p:txBody>
          <a:body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36C3ADCE-A304-F240-BA5B-D923A7615BB0}"/>
              </a:ext>
            </a:extLst>
          </p:cNvPr>
          <p:cNvSpPr>
            <a:spLocks noGrp="1"/>
          </p:cNvSpPr>
          <p:nvPr>
            <p:ph idx="1"/>
          </p:nvPr>
        </p:nvSpPr>
        <p:spPr>
          <a:xfrm>
            <a:off x="4612640" y="1369219"/>
            <a:ext cx="390271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1179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vider Slide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8DDC64-65AA-C64E-A6C8-6CFE66163A0F}"/>
              </a:ext>
            </a:extLst>
          </p:cNvPr>
          <p:cNvSpPr>
            <a:spLocks noGrp="1"/>
          </p:cNvSpPr>
          <p:nvPr>
            <p:ph type="sldNum" sz="quarter" idx="4"/>
          </p:nvPr>
        </p:nvSpPr>
        <p:spPr>
          <a:xfrm>
            <a:off x="311150" y="4733925"/>
            <a:ext cx="2057400" cy="219076"/>
          </a:xfrm>
          <a:prstGeom prst="rect">
            <a:avLst/>
          </a:prstGeom>
        </p:spPr>
        <p:txBody>
          <a:bodyPr/>
          <a:lstStyle>
            <a:lvl1pPr>
              <a:defRPr sz="900"/>
            </a:lvl1pPr>
          </a:lstStyle>
          <a:p>
            <a:fld id="{AFC35E10-CF38-5349-A000-0F6E60CA32B6}" type="slidenum">
              <a:rPr lang="en-US" smtClean="0"/>
              <a:pPr/>
              <a:t>‹#›</a:t>
            </a:fld>
            <a:endParaRPr lang="en-US" dirty="0"/>
          </a:p>
        </p:txBody>
      </p:sp>
      <p:sp>
        <p:nvSpPr>
          <p:cNvPr id="6" name="Title 2">
            <a:extLst>
              <a:ext uri="{FF2B5EF4-FFF2-40B4-BE49-F238E27FC236}">
                <a16:creationId xmlns:a16="http://schemas.microsoft.com/office/drawing/2014/main" id="{4FDF8328-85AD-944E-A245-EE69B1007CAA}"/>
              </a:ext>
            </a:extLst>
          </p:cNvPr>
          <p:cNvSpPr>
            <a:spLocks noGrp="1"/>
          </p:cNvSpPr>
          <p:nvPr>
            <p:ph type="title"/>
          </p:nvPr>
        </p:nvSpPr>
        <p:spPr>
          <a:xfrm>
            <a:off x="623888" y="1066801"/>
            <a:ext cx="7886700" cy="3223260"/>
          </a:xfrm>
        </p:spPr>
        <p:txBody>
          <a:bodyPr anchor="ctr">
            <a:normAutofit/>
          </a:bodyPr>
          <a:lstStyle>
            <a:lvl1pPr>
              <a:defRPr sz="6000" spc="225">
                <a:solidFill>
                  <a:schemeClr val="bg1"/>
                </a:solidFill>
              </a:defRPr>
            </a:lvl1pPr>
          </a:lstStyle>
          <a:p>
            <a:pPr algn="ctr"/>
            <a:r>
              <a:rPr lang="en-US" b="1" spc="225" dirty="0"/>
              <a:t>THANK YOU!</a:t>
            </a:r>
          </a:p>
        </p:txBody>
      </p:sp>
    </p:spTree>
    <p:extLst>
      <p:ext uri="{BB962C8B-B14F-4D97-AF65-F5344CB8AC3E}">
        <p14:creationId xmlns:p14="http://schemas.microsoft.com/office/powerpoint/2010/main" val="316001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8D14D3-C090-654E-AD33-FD51868394EF}"/>
              </a:ext>
            </a:extLst>
          </p:cNvPr>
          <p:cNvSpPr>
            <a:spLocks noGrp="1"/>
          </p:cNvSpPr>
          <p:nvPr>
            <p:ph type="ctrTitle"/>
          </p:nvPr>
        </p:nvSpPr>
        <p:spPr>
          <a:xfrm>
            <a:off x="313266" y="2885494"/>
            <a:ext cx="8517467" cy="865503"/>
          </a:xfrm>
        </p:spPr>
        <p:txBody>
          <a:bodyPr anchor="b">
            <a:normAutofit/>
          </a:bodyPr>
          <a:lstStyle>
            <a:lvl1pPr algn="ctr">
              <a:defRPr sz="5000">
                <a:solidFill>
                  <a:schemeClr val="tx2"/>
                </a:solidFill>
              </a:defRPr>
            </a:lvl1pPr>
          </a:lstStyle>
          <a:p>
            <a:r>
              <a:rPr lang="en-US" dirty="0"/>
              <a:t>Click to edit Master title style</a:t>
            </a:r>
          </a:p>
        </p:txBody>
      </p:sp>
      <p:sp>
        <p:nvSpPr>
          <p:cNvPr id="7" name="Subtitle 2">
            <a:extLst>
              <a:ext uri="{FF2B5EF4-FFF2-40B4-BE49-F238E27FC236}">
                <a16:creationId xmlns:a16="http://schemas.microsoft.com/office/drawing/2014/main" id="{4D16D7F7-E733-1449-917B-CC92DE22E700}"/>
              </a:ext>
            </a:extLst>
          </p:cNvPr>
          <p:cNvSpPr>
            <a:spLocks noGrp="1"/>
          </p:cNvSpPr>
          <p:nvPr>
            <p:ph type="subTitle" idx="1"/>
          </p:nvPr>
        </p:nvSpPr>
        <p:spPr>
          <a:xfrm>
            <a:off x="1143000" y="3834025"/>
            <a:ext cx="6858000" cy="6854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Picture Placeholder 4">
            <a:extLst>
              <a:ext uri="{FF2B5EF4-FFF2-40B4-BE49-F238E27FC236}">
                <a16:creationId xmlns:a16="http://schemas.microsoft.com/office/drawing/2014/main" id="{4CCDB6C9-65ED-B247-BDE6-CFE4F617B3C2}"/>
              </a:ext>
            </a:extLst>
          </p:cNvPr>
          <p:cNvSpPr>
            <a:spLocks noGrp="1"/>
          </p:cNvSpPr>
          <p:nvPr>
            <p:ph type="pic" sz="quarter" idx="13"/>
          </p:nvPr>
        </p:nvSpPr>
        <p:spPr>
          <a:xfrm>
            <a:off x="0" y="0"/>
            <a:ext cx="9144000" cy="2734733"/>
          </a:xfrm>
        </p:spPr>
        <p:txBody>
          <a:bodyPr/>
          <a:lstStyle/>
          <a:p>
            <a:endParaRPr lang="en-US" dirty="0"/>
          </a:p>
        </p:txBody>
      </p:sp>
      <p:sp>
        <p:nvSpPr>
          <p:cNvPr id="9" name="Slide Number Placeholder 5">
            <a:extLst>
              <a:ext uri="{FF2B5EF4-FFF2-40B4-BE49-F238E27FC236}">
                <a16:creationId xmlns:a16="http://schemas.microsoft.com/office/drawing/2014/main" id="{F2E7AFE9-556A-0842-80C1-9E869D62B262}"/>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3604145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3CF8F8C1-C15A-C940-BB5C-9CA37DBF595C}"/>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428402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312EC5-B882-7649-B222-379CC54ACDB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3CF8F8C1-C15A-C940-BB5C-9CA37DBF595C}"/>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370352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2C2395-DF56-9C43-B607-5B4EBC805F85}"/>
              </a:ext>
            </a:extLst>
          </p:cNvPr>
          <p:cNvSpPr>
            <a:spLocks noGrp="1"/>
          </p:cNvSpPr>
          <p:nvPr>
            <p:ph type="title"/>
          </p:nvPr>
        </p:nvSpPr>
        <p:spPr>
          <a:xfrm>
            <a:off x="336022" y="763588"/>
            <a:ext cx="7886700" cy="2852737"/>
          </a:xfrm>
        </p:spPr>
        <p:txBody>
          <a:bodyPr anchor="b"/>
          <a:lstStyle>
            <a:lvl1pPr>
              <a:defRPr sz="6000">
                <a:solidFill>
                  <a:schemeClr val="tx2"/>
                </a:solidFill>
              </a:defRPr>
            </a:lvl1pPr>
          </a:lstStyle>
          <a:p>
            <a:r>
              <a:rPr lang="en-US" dirty="0"/>
              <a:t>Click to edit Master title style</a:t>
            </a:r>
          </a:p>
        </p:txBody>
      </p:sp>
      <p:sp>
        <p:nvSpPr>
          <p:cNvPr id="4" name="Text Placeholder 2">
            <a:extLst>
              <a:ext uri="{FF2B5EF4-FFF2-40B4-BE49-F238E27FC236}">
                <a16:creationId xmlns:a16="http://schemas.microsoft.com/office/drawing/2014/main" id="{B4272FC0-92D9-5348-8E87-2D5CF8D7E8F1}"/>
              </a:ext>
            </a:extLst>
          </p:cNvPr>
          <p:cNvSpPr>
            <a:spLocks noGrp="1"/>
          </p:cNvSpPr>
          <p:nvPr>
            <p:ph type="body" idx="1"/>
          </p:nvPr>
        </p:nvSpPr>
        <p:spPr>
          <a:xfrm>
            <a:off x="336022" y="3643313"/>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5">
            <a:extLst>
              <a:ext uri="{FF2B5EF4-FFF2-40B4-BE49-F238E27FC236}">
                <a16:creationId xmlns:a16="http://schemas.microsoft.com/office/drawing/2014/main" id="{2F5CAADC-A611-B441-8532-09D3F69A32C4}"/>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773743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EE2A8B45-56F1-E748-A896-431062A98267}"/>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805036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1AE0D851-4200-DC47-B612-52FFDB3799CA}"/>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68823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C6FB5D9B-0FE4-1040-9970-EF1743EB43CB}"/>
              </a:ext>
            </a:extLst>
          </p:cNvPr>
          <p:cNvSpPr txBox="1">
            <a:spLocks/>
          </p:cNvSpPr>
          <p:nvPr userDrawn="1"/>
        </p:nvSpPr>
        <p:spPr>
          <a:xfrm>
            <a:off x="311150" y="4733925"/>
            <a:ext cx="2057400" cy="219076"/>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35E10-CF38-5349-A000-0F6E60CA32B6}" type="slidenum">
              <a:rPr lang="en-US" sz="900" smtClean="0"/>
              <a:pPr/>
              <a:t>‹#›</a:t>
            </a:fld>
            <a:endParaRPr lang="en-US" sz="900" dirty="0"/>
          </a:p>
        </p:txBody>
      </p:sp>
    </p:spTree>
    <p:extLst>
      <p:ext uri="{BB962C8B-B14F-4D97-AF65-F5344CB8AC3E}">
        <p14:creationId xmlns:p14="http://schemas.microsoft.com/office/powerpoint/2010/main" val="12078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633F4A-B642-2047-8377-AE6BA6B4BAEF}"/>
              </a:ext>
            </a:extLst>
          </p:cNvPr>
          <p:cNvPicPr>
            <a:picLocks noChangeAspect="1"/>
          </p:cNvPicPr>
          <p:nvPr userDrawn="1"/>
        </p:nvPicPr>
        <p:blipFill>
          <a:blip r:embed="rId25"/>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2529020"/>
      </p:ext>
    </p:extLst>
  </p:cSld>
  <p:clrMap bg1="lt1" tx1="dk1" bg2="lt2" tx2="dk2" accent1="accent1" accent2="accent2" accent3="accent3" accent4="accent4" accent5="accent5" accent6="accent6" hlink="hlink" folHlink="folHlink"/>
  <p:sldLayoutIdLst>
    <p:sldLayoutId id="2147483681" r:id="rId1"/>
    <p:sldLayoutId id="2147483698" r:id="rId2"/>
    <p:sldLayoutId id="2147483699" r:id="rId3"/>
    <p:sldLayoutId id="2147483682" r:id="rId4"/>
    <p:sldLayoutId id="2147483700" r:id="rId5"/>
    <p:sldLayoutId id="2147483701" r:id="rId6"/>
    <p:sldLayoutId id="2147483684" r:id="rId7"/>
    <p:sldLayoutId id="2147483685" r:id="rId8"/>
    <p:sldLayoutId id="2147483686" r:id="rId9"/>
    <p:sldLayoutId id="2147483687" r:id="rId10"/>
    <p:sldLayoutId id="2147483702" r:id="rId11"/>
    <p:sldLayoutId id="2147483703" r:id="rId12"/>
    <p:sldLayoutId id="2147483704" r:id="rId13"/>
    <p:sldLayoutId id="2147483705" r:id="rId14"/>
    <p:sldLayoutId id="2147483706" r:id="rId15"/>
    <p:sldLayoutId id="2147483688" r:id="rId16"/>
    <p:sldLayoutId id="2147483707" r:id="rId17"/>
    <p:sldLayoutId id="2147483708" r:id="rId18"/>
    <p:sldLayoutId id="2147483689" r:id="rId19"/>
    <p:sldLayoutId id="2147483692" r:id="rId20"/>
    <p:sldLayoutId id="2147483694" r:id="rId21"/>
    <p:sldLayoutId id="2147483696" r:id="rId22"/>
    <p:sldLayoutId id="2147483697" r:id="rId2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35BA8D-8D30-8E49-AFBB-374CBC7F9A15}"/>
              </a:ext>
            </a:extLst>
          </p:cNvPr>
          <p:cNvSpPr>
            <a:spLocks noGrp="1"/>
          </p:cNvSpPr>
          <p:nvPr>
            <p:ph type="body" idx="1"/>
          </p:nvPr>
        </p:nvSpPr>
        <p:spPr>
          <a:xfrm>
            <a:off x="623887" y="202425"/>
            <a:ext cx="8520113" cy="4941076"/>
          </a:xfrm>
        </p:spPr>
        <p:txBody>
          <a:bodyPr>
            <a:normAutofit/>
          </a:bodyPr>
          <a:lstStyle/>
          <a:p>
            <a:pPr algn="ctr"/>
            <a:r>
              <a:rPr lang="en-US" dirty="0"/>
              <a:t>God of the Ages and all ages</a:t>
            </a:r>
          </a:p>
          <a:p>
            <a:pPr algn="ctr"/>
            <a:r>
              <a:rPr lang="en-US" sz="1200" dirty="0"/>
              <a:t>A Prayer honoring the aging process</a:t>
            </a:r>
          </a:p>
          <a:p>
            <a:pPr algn="ctr"/>
            <a:endParaRPr lang="en-US" sz="1200" dirty="0"/>
          </a:p>
          <a:p>
            <a:r>
              <a:rPr lang="en-US" sz="1700" dirty="0"/>
              <a:t>Loving God, in your image you created us-- </a:t>
            </a:r>
          </a:p>
          <a:p>
            <a:r>
              <a:rPr lang="en-US" sz="1700" dirty="0"/>
              <a:t>Human beings in physical bodies destined to change as long as there is life-- </a:t>
            </a:r>
          </a:p>
          <a:p>
            <a:r>
              <a:rPr lang="en-US" sz="1700" dirty="0"/>
              <a:t>	these bodies, temples of your spirit, </a:t>
            </a:r>
          </a:p>
          <a:p>
            <a:r>
              <a:rPr lang="en-US" sz="1700" dirty="0"/>
              <a:t>	not able to reverse the experience of time already past but carrying us into the future. </a:t>
            </a:r>
          </a:p>
          <a:p>
            <a:r>
              <a:rPr lang="en-US" sz="1700" dirty="0"/>
              <a:t>You share curiosity with us, divinely inspired, spurring us to learn, </a:t>
            </a:r>
          </a:p>
          <a:p>
            <a:r>
              <a:rPr lang="en-US" sz="1700" dirty="0"/>
              <a:t>	discovering fragments of the heights and depths of creation </a:t>
            </a:r>
          </a:p>
          <a:p>
            <a:r>
              <a:rPr lang="en-US" sz="1700" dirty="0"/>
              <a:t>	and of our place in your world.</a:t>
            </a:r>
          </a:p>
          <a:p>
            <a:r>
              <a:rPr lang="en-US" sz="1700" dirty="0"/>
              <a:t>You call us to observe your likeness in all creation imagining your will on earth.</a:t>
            </a:r>
          </a:p>
          <a:p>
            <a:r>
              <a:rPr lang="en-US" sz="1700" dirty="0"/>
              <a:t>You invite us to prepare for our own future selves as we accompany the elders around us.</a:t>
            </a:r>
          </a:p>
          <a:p>
            <a:endParaRPr lang="en-US" sz="1700" dirty="0"/>
          </a:p>
          <a:p>
            <a:r>
              <a:rPr lang="en-US" sz="900" b="1" dirty="0">
                <a:solidFill>
                  <a:schemeClr val="tx1"/>
                </a:solidFill>
              </a:rPr>
              <a:t>1 of 2</a:t>
            </a:r>
          </a:p>
          <a:p>
            <a:endParaRPr lang="en-US" sz="1600" dirty="0"/>
          </a:p>
        </p:txBody>
      </p:sp>
    </p:spTree>
    <p:extLst>
      <p:ext uri="{BB962C8B-B14F-4D97-AF65-F5344CB8AC3E}">
        <p14:creationId xmlns:p14="http://schemas.microsoft.com/office/powerpoint/2010/main" val="2349201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35BA8D-8D30-8E49-AFBB-374CBC7F9A15}"/>
              </a:ext>
            </a:extLst>
          </p:cNvPr>
          <p:cNvSpPr>
            <a:spLocks noGrp="1"/>
          </p:cNvSpPr>
          <p:nvPr>
            <p:ph type="body" idx="1"/>
          </p:nvPr>
        </p:nvSpPr>
        <p:spPr>
          <a:xfrm>
            <a:off x="623887" y="202425"/>
            <a:ext cx="8520113" cy="4941076"/>
          </a:xfrm>
        </p:spPr>
        <p:txBody>
          <a:bodyPr>
            <a:normAutofit/>
          </a:bodyPr>
          <a:lstStyle/>
          <a:p>
            <a:r>
              <a:rPr lang="en-US" sz="1700" dirty="0"/>
              <a:t>We give thanks as these elders serve as our mentor guides, encouraging coaches, </a:t>
            </a:r>
          </a:p>
          <a:p>
            <a:r>
              <a:rPr lang="en-US" sz="1700" dirty="0"/>
              <a:t>	and pioneers who travel ahead helping us prepare for our own later age.</a:t>
            </a:r>
          </a:p>
          <a:p>
            <a:r>
              <a:rPr lang="en-US" sz="1700" dirty="0"/>
              <a:t>May the wrinkles of our skin be maps of our lives lived in faithfulness.</a:t>
            </a:r>
          </a:p>
          <a:p>
            <a:r>
              <a:rPr lang="en-US" sz="1700" dirty="0"/>
              <a:t>May creaks and aches within these temples, remind us </a:t>
            </a:r>
          </a:p>
          <a:p>
            <a:r>
              <a:rPr lang="en-US" sz="1700" dirty="0"/>
              <a:t>	of the mysteries that remain unseen by our eyes, but held in your hands.</a:t>
            </a:r>
          </a:p>
          <a:p>
            <a:r>
              <a:rPr lang="en-US" sz="1700" dirty="0"/>
              <a:t>And may our awareness of our own mortality, </a:t>
            </a:r>
          </a:p>
          <a:p>
            <a:r>
              <a:rPr lang="en-US" sz="1700" dirty="0"/>
              <a:t>	reveal to us clarity of purpose and meaning each day.</a:t>
            </a:r>
          </a:p>
          <a:p>
            <a:r>
              <a:rPr lang="en-US" sz="1700" dirty="0"/>
              <a:t>Remind us, who are created in your image, </a:t>
            </a:r>
          </a:p>
          <a:p>
            <a:r>
              <a:rPr lang="en-US" sz="1700" dirty="0"/>
              <a:t>	that it is the experience that age provides that draws us closer in your likeness. </a:t>
            </a:r>
          </a:p>
          <a:p>
            <a:r>
              <a:rPr lang="en-US" sz="1700" dirty="0"/>
              <a:t>All praise to you, God of the ages and all ages, present, past and future.  </a:t>
            </a:r>
          </a:p>
          <a:p>
            <a:r>
              <a:rPr lang="en-US" sz="1700" dirty="0"/>
              <a:t>Amen.  </a:t>
            </a:r>
          </a:p>
          <a:p>
            <a:endParaRPr lang="en-US" sz="1700" b="1" dirty="0"/>
          </a:p>
          <a:p>
            <a:r>
              <a:rPr lang="en-US" sz="900" b="1" dirty="0">
                <a:solidFill>
                  <a:schemeClr val="tx1"/>
                </a:solidFill>
              </a:rPr>
              <a:t>2 of 2</a:t>
            </a:r>
          </a:p>
          <a:p>
            <a:endParaRPr lang="en-US" sz="1600" dirty="0"/>
          </a:p>
        </p:txBody>
      </p:sp>
    </p:spTree>
    <p:extLst>
      <p:ext uri="{BB962C8B-B14F-4D97-AF65-F5344CB8AC3E}">
        <p14:creationId xmlns:p14="http://schemas.microsoft.com/office/powerpoint/2010/main" val="228594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B0E69D-2EA4-4534-83A7-5063D52B27CB}"/>
              </a:ext>
            </a:extLst>
          </p:cNvPr>
          <p:cNvSpPr>
            <a:spLocks noGrp="1"/>
          </p:cNvSpPr>
          <p:nvPr>
            <p:ph type="body" idx="1"/>
          </p:nvPr>
        </p:nvSpPr>
        <p:spPr>
          <a:xfrm>
            <a:off x="623887" y="139603"/>
            <a:ext cx="8274223" cy="4864294"/>
          </a:xfrm>
        </p:spPr>
        <p:txBody>
          <a:bodyPr>
            <a:normAutofit lnSpcReduction="10000"/>
          </a:bodyPr>
          <a:lstStyle/>
          <a:p>
            <a:pPr algn="ctr"/>
            <a:r>
              <a:rPr lang="en-US" b="1" dirty="0"/>
              <a:t>Call to Confession</a:t>
            </a:r>
          </a:p>
          <a:p>
            <a:pPr algn="ctr"/>
            <a:r>
              <a:rPr lang="en-US" b="1" dirty="0"/>
              <a:t>Prayer of Confession </a:t>
            </a:r>
            <a:r>
              <a:rPr lang="en-US" sz="1600" dirty="0"/>
              <a:t>(unison)</a:t>
            </a:r>
          </a:p>
          <a:p>
            <a:r>
              <a:rPr lang="en-US" dirty="0"/>
              <a:t>God of smooth skin and gray hair, </a:t>
            </a:r>
          </a:p>
          <a:p>
            <a:r>
              <a:rPr lang="en-US" dirty="0"/>
              <a:t>God of the weary and those who do not stop moving, </a:t>
            </a:r>
          </a:p>
          <a:p>
            <a:r>
              <a:rPr lang="en-US" dirty="0"/>
              <a:t>	forgive the many ways we deny the gift of years which we 	have been blessed to know. </a:t>
            </a:r>
          </a:p>
          <a:p>
            <a:r>
              <a:rPr lang="en-US" dirty="0"/>
              <a:t>We ask for your forgiveness for our attempts to turn back or fast forward time. </a:t>
            </a:r>
          </a:p>
          <a:p>
            <a:r>
              <a:rPr lang="en-US" dirty="0"/>
              <a:t>Forgive us when we cling to someone else’s idea of beauty. </a:t>
            </a:r>
          </a:p>
          <a:p>
            <a:r>
              <a:rPr lang="en-US" dirty="0"/>
              <a:t>Forgive us when we cannot be satisfied with the number of candles atop our birthday cake—some wishing for more, others wanting less. </a:t>
            </a:r>
          </a:p>
          <a:p>
            <a:r>
              <a:rPr lang="en-US" sz="1200" dirty="0">
                <a:solidFill>
                  <a:schemeClr val="tx1"/>
                </a:solidFill>
              </a:rPr>
              <a:t>1 of 2</a:t>
            </a:r>
          </a:p>
        </p:txBody>
      </p:sp>
    </p:spTree>
    <p:extLst>
      <p:ext uri="{BB962C8B-B14F-4D97-AF65-F5344CB8AC3E}">
        <p14:creationId xmlns:p14="http://schemas.microsoft.com/office/powerpoint/2010/main" val="497680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B0E69D-2EA4-4534-83A7-5063D52B27CB}"/>
              </a:ext>
            </a:extLst>
          </p:cNvPr>
          <p:cNvSpPr>
            <a:spLocks noGrp="1"/>
          </p:cNvSpPr>
          <p:nvPr>
            <p:ph type="body" idx="1"/>
          </p:nvPr>
        </p:nvSpPr>
        <p:spPr>
          <a:xfrm>
            <a:off x="623888" y="279207"/>
            <a:ext cx="7886700" cy="4864294"/>
          </a:xfrm>
        </p:spPr>
        <p:txBody>
          <a:bodyPr>
            <a:normAutofit lnSpcReduction="10000"/>
          </a:bodyPr>
          <a:lstStyle/>
          <a:p>
            <a:r>
              <a:rPr lang="en-US" sz="1600" dirty="0"/>
              <a:t>(continued)</a:t>
            </a:r>
          </a:p>
          <a:p>
            <a:r>
              <a:rPr lang="en-US" dirty="0"/>
              <a:t>And forgive us when we dismiss the worthiness of others when we place expectations on them based on our assessment of their age. Invite us into your courageous presence. </a:t>
            </a:r>
          </a:p>
          <a:p>
            <a:r>
              <a:rPr lang="en-US" dirty="0"/>
              <a:t>Remind us of your steadfast love. </a:t>
            </a:r>
          </a:p>
          <a:p>
            <a:r>
              <a:rPr lang="en-US" dirty="0"/>
              <a:t>Empower us to use our voice to reclaim our place as your beloved offspring. </a:t>
            </a:r>
          </a:p>
          <a:p>
            <a:r>
              <a:rPr lang="en-US" dirty="0"/>
              <a:t>And open our eyes to see not the number of years, but the value of each person as we share in the richness of this multi-generational community. Amen.</a:t>
            </a:r>
          </a:p>
          <a:p>
            <a:endParaRPr lang="en-US" sz="1600" dirty="0"/>
          </a:p>
          <a:p>
            <a:pPr algn="ctr"/>
            <a:r>
              <a:rPr lang="en-US" b="1" dirty="0"/>
              <a:t>Assurance of Forgiveness</a:t>
            </a:r>
          </a:p>
          <a:p>
            <a:endParaRPr lang="en-US" sz="1200" dirty="0">
              <a:solidFill>
                <a:schemeClr val="tx1"/>
              </a:solidFill>
            </a:endParaRPr>
          </a:p>
          <a:p>
            <a:r>
              <a:rPr lang="en-US" sz="1200" dirty="0">
                <a:solidFill>
                  <a:schemeClr val="tx1"/>
                </a:solidFill>
              </a:rPr>
              <a:t>2 of 2</a:t>
            </a:r>
          </a:p>
        </p:txBody>
      </p:sp>
    </p:spTree>
    <p:extLst>
      <p:ext uri="{BB962C8B-B14F-4D97-AF65-F5344CB8AC3E}">
        <p14:creationId xmlns:p14="http://schemas.microsoft.com/office/powerpoint/2010/main" val="2973338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BCC28E4-A86C-4E4E-900D-AB186D42AB00}"/>
              </a:ext>
            </a:extLst>
          </p:cNvPr>
          <p:cNvSpPr>
            <a:spLocks noGrp="1"/>
          </p:cNvSpPr>
          <p:nvPr>
            <p:ph type="title"/>
          </p:nvPr>
        </p:nvSpPr>
        <p:spPr>
          <a:xfrm>
            <a:off x="628650" y="273844"/>
            <a:ext cx="7886700" cy="488288"/>
          </a:xfrm>
        </p:spPr>
        <p:txBody>
          <a:bodyPr>
            <a:normAutofit fontScale="90000"/>
          </a:bodyPr>
          <a:lstStyle/>
          <a:p>
            <a:pPr algn="ctr"/>
            <a:r>
              <a:rPr lang="en-US" dirty="0"/>
              <a:t>Litany of Affirmation of Aging</a:t>
            </a:r>
          </a:p>
        </p:txBody>
      </p:sp>
      <p:sp>
        <p:nvSpPr>
          <p:cNvPr id="8" name="Slide Number Placeholder 7">
            <a:extLst>
              <a:ext uri="{FF2B5EF4-FFF2-40B4-BE49-F238E27FC236}">
                <a16:creationId xmlns:a16="http://schemas.microsoft.com/office/drawing/2014/main" id="{59682642-8D70-8343-B5E9-204FEC46BF50}"/>
              </a:ext>
            </a:extLst>
          </p:cNvPr>
          <p:cNvSpPr>
            <a:spLocks noGrp="1"/>
          </p:cNvSpPr>
          <p:nvPr>
            <p:ph type="sldNum" sz="quarter" idx="4294967295"/>
          </p:nvPr>
        </p:nvSpPr>
        <p:spPr>
          <a:xfrm>
            <a:off x="7086600" y="4767263"/>
            <a:ext cx="2057400" cy="274637"/>
          </a:xfrm>
          <a:prstGeom prst="rect">
            <a:avLst/>
          </a:prstGeom>
        </p:spPr>
        <p:txBody>
          <a:bodyPr/>
          <a:lstStyle/>
          <a:p>
            <a:fld id="{AFC35E10-CF38-5349-A000-0F6E60CA32B6}" type="slidenum">
              <a:rPr lang="en-US" smtClean="0"/>
              <a:pPr/>
              <a:t>5</a:t>
            </a:fld>
            <a:endParaRPr lang="en-US" dirty="0"/>
          </a:p>
        </p:txBody>
      </p:sp>
      <p:sp>
        <p:nvSpPr>
          <p:cNvPr id="2" name="TextBox 1">
            <a:extLst>
              <a:ext uri="{FF2B5EF4-FFF2-40B4-BE49-F238E27FC236}">
                <a16:creationId xmlns:a16="http://schemas.microsoft.com/office/drawing/2014/main" id="{8841CF65-BFC4-4CAB-B9D1-FEE8039C5AD9}"/>
              </a:ext>
            </a:extLst>
          </p:cNvPr>
          <p:cNvSpPr txBox="1"/>
          <p:nvPr/>
        </p:nvSpPr>
        <p:spPr>
          <a:xfrm>
            <a:off x="484094" y="813587"/>
            <a:ext cx="6099586" cy="738664"/>
          </a:xfrm>
          <a:prstGeom prst="rect">
            <a:avLst/>
          </a:prstGeom>
          <a:noFill/>
        </p:spPr>
        <p:txBody>
          <a:bodyPr wrap="square" rtlCol="0">
            <a:spAutoFit/>
          </a:bodyPr>
          <a:lstStyle/>
          <a:p>
            <a:r>
              <a:rPr lang="en-US" sz="1200" dirty="0"/>
              <a:t>LEADER:</a:t>
            </a:r>
            <a:r>
              <a:rPr lang="en-US" dirty="0"/>
              <a:t>	When youth is the measure of beauty and strength</a:t>
            </a:r>
          </a:p>
          <a:p>
            <a:r>
              <a:rPr lang="en-US" sz="1200" b="1" dirty="0"/>
              <a:t>PEOPLE: </a:t>
            </a:r>
            <a:r>
              <a:rPr lang="en-US" b="1" dirty="0"/>
              <a:t>	</a:t>
            </a:r>
            <a:r>
              <a:rPr lang="en-US" sz="2400" b="1" dirty="0"/>
              <a:t>Remind us, you created us to age.</a:t>
            </a:r>
            <a:endParaRPr lang="en-US" sz="2400" dirty="0"/>
          </a:p>
        </p:txBody>
      </p:sp>
      <p:sp>
        <p:nvSpPr>
          <p:cNvPr id="3" name="TextBox 2">
            <a:extLst>
              <a:ext uri="{FF2B5EF4-FFF2-40B4-BE49-F238E27FC236}">
                <a16:creationId xmlns:a16="http://schemas.microsoft.com/office/drawing/2014/main" id="{78A52A7E-F04B-4A92-950B-E7CE9D508D8F}"/>
              </a:ext>
            </a:extLst>
          </p:cNvPr>
          <p:cNvSpPr txBox="1"/>
          <p:nvPr/>
        </p:nvSpPr>
        <p:spPr>
          <a:xfrm>
            <a:off x="3248810" y="1672250"/>
            <a:ext cx="5895190" cy="1292662"/>
          </a:xfrm>
          <a:prstGeom prst="rect">
            <a:avLst/>
          </a:prstGeom>
          <a:noFill/>
        </p:spPr>
        <p:txBody>
          <a:bodyPr wrap="square" rtlCol="0">
            <a:spAutoFit/>
          </a:bodyPr>
          <a:lstStyle/>
          <a:p>
            <a:r>
              <a:rPr lang="en-US" sz="1200" dirty="0"/>
              <a:t>LEADER:</a:t>
            </a:r>
            <a:r>
              <a:rPr lang="en-US" dirty="0"/>
              <a:t>	When the number of years lived limits or 	denies a person’s worth</a:t>
            </a:r>
          </a:p>
          <a:p>
            <a:r>
              <a:rPr lang="en-US" sz="1200" b="1" dirty="0"/>
              <a:t>PEOPLE:</a:t>
            </a:r>
            <a:r>
              <a:rPr lang="en-US" b="1" dirty="0"/>
              <a:t>	</a:t>
            </a:r>
            <a:r>
              <a:rPr lang="en-US" sz="2400" b="1" dirty="0"/>
              <a:t>Show us all are worthy of your love.</a:t>
            </a:r>
            <a:endParaRPr lang="en-US" sz="2400" dirty="0"/>
          </a:p>
          <a:p>
            <a:endParaRPr lang="en-US" dirty="0"/>
          </a:p>
        </p:txBody>
      </p:sp>
      <p:sp>
        <p:nvSpPr>
          <p:cNvPr id="4" name="TextBox 3">
            <a:extLst>
              <a:ext uri="{FF2B5EF4-FFF2-40B4-BE49-F238E27FC236}">
                <a16:creationId xmlns:a16="http://schemas.microsoft.com/office/drawing/2014/main" id="{984F14C6-1B96-449E-A362-E2C2131B9C83}"/>
              </a:ext>
            </a:extLst>
          </p:cNvPr>
          <p:cNvSpPr txBox="1"/>
          <p:nvPr/>
        </p:nvSpPr>
        <p:spPr>
          <a:xfrm>
            <a:off x="4055633" y="2825095"/>
            <a:ext cx="5056094" cy="1938992"/>
          </a:xfrm>
          <a:prstGeom prst="rect">
            <a:avLst/>
          </a:prstGeom>
          <a:noFill/>
        </p:spPr>
        <p:txBody>
          <a:bodyPr wrap="square" rtlCol="0">
            <a:spAutoFit/>
          </a:bodyPr>
          <a:lstStyle/>
          <a:p>
            <a:r>
              <a:rPr lang="en-US" sz="1200" dirty="0"/>
              <a:t>LEADER:</a:t>
            </a:r>
            <a:r>
              <a:rPr lang="en-US" dirty="0"/>
              <a:t>	When we are overlooked, unseen, 	and unheard because of another’s 	judgement of our years</a:t>
            </a:r>
          </a:p>
          <a:p>
            <a:r>
              <a:rPr lang="en-US" sz="1200" b="1" dirty="0"/>
              <a:t>PEOPLE:</a:t>
            </a:r>
            <a:r>
              <a:rPr lang="en-US" b="1" dirty="0"/>
              <a:t>	</a:t>
            </a:r>
            <a:r>
              <a:rPr lang="en-US" sz="2400" b="1" dirty="0"/>
              <a:t>Help us find our voice with 	courage and grace.</a:t>
            </a:r>
            <a:endParaRPr lang="en-US" sz="2400" dirty="0"/>
          </a:p>
          <a:p>
            <a:endParaRPr lang="en-US" dirty="0"/>
          </a:p>
        </p:txBody>
      </p:sp>
    </p:spTree>
    <p:extLst>
      <p:ext uri="{BB962C8B-B14F-4D97-AF65-F5344CB8AC3E}">
        <p14:creationId xmlns:p14="http://schemas.microsoft.com/office/powerpoint/2010/main" val="3197756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F7E9E-A36B-441F-888C-CF31586AE00E}"/>
              </a:ext>
            </a:extLst>
          </p:cNvPr>
          <p:cNvSpPr txBox="1"/>
          <p:nvPr/>
        </p:nvSpPr>
        <p:spPr>
          <a:xfrm>
            <a:off x="645459" y="494852"/>
            <a:ext cx="7949901" cy="4708981"/>
          </a:xfrm>
          <a:prstGeom prst="rect">
            <a:avLst/>
          </a:prstGeom>
          <a:noFill/>
        </p:spPr>
        <p:txBody>
          <a:bodyPr wrap="square" rtlCol="0">
            <a:spAutoFit/>
          </a:bodyPr>
          <a:lstStyle/>
          <a:p>
            <a:r>
              <a:rPr lang="en-US" sz="1200" dirty="0"/>
              <a:t>LEADER</a:t>
            </a:r>
            <a:r>
              <a:rPr lang="en-US" dirty="0"/>
              <a:t>:	When we do not fully understand the context around us</a:t>
            </a:r>
          </a:p>
          <a:p>
            <a:r>
              <a:rPr lang="en-US" sz="1200" b="1" dirty="0"/>
              <a:t>PEOPLE:</a:t>
            </a:r>
            <a:r>
              <a:rPr lang="en-US" b="1" dirty="0"/>
              <a:t>	</a:t>
            </a:r>
            <a:r>
              <a:rPr lang="en-US" sz="2400" b="1" dirty="0"/>
              <a:t>Unstop our pride to ask for clarification.</a:t>
            </a:r>
            <a:endParaRPr lang="en-US" sz="2400" dirty="0"/>
          </a:p>
          <a:p>
            <a:endParaRPr lang="en-US" sz="1200" dirty="0"/>
          </a:p>
          <a:p>
            <a:r>
              <a:rPr lang="en-US" sz="1200" dirty="0"/>
              <a:t>LEADER:</a:t>
            </a:r>
            <a:r>
              <a:rPr lang="en-US" dirty="0"/>
              <a:t>	When we feel the distance of years between ourselves and others</a:t>
            </a:r>
          </a:p>
          <a:p>
            <a:r>
              <a:rPr lang="en-US" sz="1200" b="1" dirty="0"/>
              <a:t>PEOPLE:</a:t>
            </a:r>
            <a:r>
              <a:rPr lang="en-US" b="1" dirty="0"/>
              <a:t>	</a:t>
            </a:r>
            <a:r>
              <a:rPr lang="en-US" sz="2400" b="1" dirty="0"/>
              <a:t>Unite our generations in respect and love.</a:t>
            </a:r>
            <a:endParaRPr lang="en-US" sz="2400" dirty="0"/>
          </a:p>
          <a:p>
            <a:endParaRPr lang="en-US" sz="1200" dirty="0"/>
          </a:p>
          <a:p>
            <a:r>
              <a:rPr lang="en-US" sz="1200" dirty="0"/>
              <a:t>LEADER:</a:t>
            </a:r>
            <a:r>
              <a:rPr lang="en-US" dirty="0"/>
              <a:t>	When we come to realize that we cannot do things alone</a:t>
            </a:r>
          </a:p>
          <a:p>
            <a:r>
              <a:rPr lang="en-US" sz="1200" b="1" dirty="0"/>
              <a:t>PEOPLE:</a:t>
            </a:r>
            <a:r>
              <a:rPr lang="en-US" b="1" dirty="0"/>
              <a:t>	</a:t>
            </a:r>
            <a:r>
              <a:rPr lang="en-US" sz="2400" b="1" dirty="0"/>
              <a:t>Strengthen us to ask for help. </a:t>
            </a:r>
            <a:endParaRPr lang="en-US" sz="2400" dirty="0"/>
          </a:p>
          <a:p>
            <a:endParaRPr lang="en-US" sz="1200" dirty="0"/>
          </a:p>
          <a:p>
            <a:r>
              <a:rPr lang="en-US" sz="1200" dirty="0"/>
              <a:t>LEADER:</a:t>
            </a:r>
            <a:r>
              <a:rPr lang="en-US" dirty="0"/>
              <a:t>	And when we ask for help</a:t>
            </a:r>
          </a:p>
          <a:p>
            <a:r>
              <a:rPr lang="en-US" sz="1200" b="1" dirty="0"/>
              <a:t>PEOPLE</a:t>
            </a:r>
            <a:r>
              <a:rPr lang="en-US" b="1" dirty="0"/>
              <a:t>:	</a:t>
            </a:r>
            <a:r>
              <a:rPr lang="en-US" sz="2400" b="1" dirty="0"/>
              <a:t>Let us recognize the gift this relationship brings. </a:t>
            </a:r>
            <a:endParaRPr lang="en-US" sz="2400" dirty="0"/>
          </a:p>
          <a:p>
            <a:endParaRPr lang="en-US" sz="1200" dirty="0"/>
          </a:p>
          <a:p>
            <a:r>
              <a:rPr lang="en-US" sz="1200" dirty="0"/>
              <a:t>LEADER:</a:t>
            </a:r>
            <a:r>
              <a:rPr lang="en-US" dirty="0"/>
              <a:t>	When we fear our future lives</a:t>
            </a:r>
          </a:p>
          <a:p>
            <a:r>
              <a:rPr lang="en-US" sz="1200" b="1" dirty="0"/>
              <a:t>PEOPLE</a:t>
            </a:r>
            <a:r>
              <a:rPr lang="en-US" b="1" dirty="0"/>
              <a:t>:	</a:t>
            </a:r>
            <a:r>
              <a:rPr lang="en-US" sz="2400" b="1" dirty="0"/>
              <a:t>Reveal your possibilities which lie </a:t>
            </a:r>
          </a:p>
          <a:p>
            <a:r>
              <a:rPr lang="en-US" sz="2400" b="1" dirty="0"/>
              <a:t>	beyond the horizon of our experience</a:t>
            </a:r>
            <a:r>
              <a:rPr lang="en-US" b="1" dirty="0"/>
              <a:t>.</a:t>
            </a:r>
            <a:endParaRPr lang="en-US" dirty="0"/>
          </a:p>
          <a:p>
            <a:endParaRPr lang="en-US" dirty="0"/>
          </a:p>
        </p:txBody>
      </p:sp>
    </p:spTree>
    <p:extLst>
      <p:ext uri="{BB962C8B-B14F-4D97-AF65-F5344CB8AC3E}">
        <p14:creationId xmlns:p14="http://schemas.microsoft.com/office/powerpoint/2010/main" val="1791362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F7E9E-A36B-441F-888C-CF31586AE00E}"/>
              </a:ext>
            </a:extLst>
          </p:cNvPr>
          <p:cNvSpPr txBox="1"/>
          <p:nvPr/>
        </p:nvSpPr>
        <p:spPr>
          <a:xfrm>
            <a:off x="645459" y="494852"/>
            <a:ext cx="8498541" cy="3323987"/>
          </a:xfrm>
          <a:prstGeom prst="rect">
            <a:avLst/>
          </a:prstGeom>
          <a:noFill/>
        </p:spPr>
        <p:txBody>
          <a:bodyPr wrap="square" rtlCol="0">
            <a:spAutoFit/>
          </a:bodyPr>
          <a:lstStyle/>
          <a:p>
            <a:r>
              <a:rPr lang="en-US" sz="1200" dirty="0"/>
              <a:t>LEADER</a:t>
            </a:r>
            <a:r>
              <a:rPr lang="en-US" dirty="0"/>
              <a:t>:	When we let go of ideas and things past</a:t>
            </a:r>
          </a:p>
          <a:p>
            <a:r>
              <a:rPr lang="en-US" sz="1200" b="1" dirty="0"/>
              <a:t>PEOPLE:</a:t>
            </a:r>
            <a:r>
              <a:rPr lang="en-US" b="1" dirty="0"/>
              <a:t>	</a:t>
            </a:r>
            <a:r>
              <a:rPr lang="en-US" sz="2400" b="1" dirty="0"/>
              <a:t>Invite us to let come the inspiration of your future.</a:t>
            </a:r>
            <a:endParaRPr lang="en-US" sz="2400" dirty="0"/>
          </a:p>
          <a:p>
            <a:endParaRPr lang="en-US" sz="1200" dirty="0"/>
          </a:p>
          <a:p>
            <a:r>
              <a:rPr lang="en-US" sz="1200" dirty="0"/>
              <a:t>LEADER:</a:t>
            </a:r>
            <a:r>
              <a:rPr lang="en-US" dirty="0"/>
              <a:t>	There is much around us which dismisses the honor of lives based on one’s age</a:t>
            </a:r>
          </a:p>
          <a:p>
            <a:r>
              <a:rPr lang="en-US" sz="1200" b="1" dirty="0"/>
              <a:t>ALL:</a:t>
            </a:r>
            <a:r>
              <a:rPr lang="en-US" b="1" dirty="0"/>
              <a:t>	</a:t>
            </a:r>
            <a:r>
              <a:rPr lang="en-US" sz="2400" b="1" dirty="0"/>
              <a:t>In community may we respect and celebrate the elders 	and youngers-- all who connect generations past </a:t>
            </a:r>
          </a:p>
          <a:p>
            <a:r>
              <a:rPr lang="en-US" sz="2400" b="1" dirty="0"/>
              <a:t>	with generations to come.</a:t>
            </a:r>
            <a:endParaRPr lang="en-US" sz="2400" dirty="0"/>
          </a:p>
          <a:p>
            <a:r>
              <a:rPr lang="en-US" sz="2400" b="1" dirty="0"/>
              <a:t>	May we be bold and claim the richness of life </a:t>
            </a:r>
          </a:p>
          <a:p>
            <a:r>
              <a:rPr lang="en-US" sz="2400" b="1" dirty="0"/>
              <a:t>	revealed at every age!  </a:t>
            </a:r>
            <a:endParaRPr lang="en-US" sz="2400" dirty="0"/>
          </a:p>
          <a:p>
            <a:endParaRPr lang="en-US" dirty="0"/>
          </a:p>
        </p:txBody>
      </p:sp>
    </p:spTree>
    <p:extLst>
      <p:ext uri="{BB962C8B-B14F-4D97-AF65-F5344CB8AC3E}">
        <p14:creationId xmlns:p14="http://schemas.microsoft.com/office/powerpoint/2010/main" val="225870800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235B3F"/>
      </a:dk2>
      <a:lt2>
        <a:srgbClr val="E7E6E6"/>
      </a:lt2>
      <a:accent1>
        <a:srgbClr val="A880B9"/>
      </a:accent1>
      <a:accent2>
        <a:srgbClr val="1B75BC"/>
      </a:accent2>
      <a:accent3>
        <a:srgbClr val="A7C9E9"/>
      </a:accent3>
      <a:accent4>
        <a:srgbClr val="98C455"/>
      </a:accent4>
      <a:accent5>
        <a:srgbClr val="FDE073"/>
      </a:accent5>
      <a:accent6>
        <a:srgbClr val="EB983E"/>
      </a:accent6>
      <a:hlink>
        <a:srgbClr val="58848D"/>
      </a:hlink>
      <a:folHlink>
        <a:srgbClr val="235B3F"/>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551</TotalTime>
  <Words>971</Words>
  <Application>Microsoft Office PowerPoint</Application>
  <PresentationFormat>On-screen Show (16:9)</PresentationFormat>
  <Paragraphs>86</Paragraphs>
  <Slides>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Cambria</vt:lpstr>
      <vt:lpstr>Office Theme</vt:lpstr>
      <vt:lpstr>PowerPoint Presentation</vt:lpstr>
      <vt:lpstr>PowerPoint Presentation</vt:lpstr>
      <vt:lpstr>PowerPoint Presentation</vt:lpstr>
      <vt:lpstr>PowerPoint Presentation</vt:lpstr>
      <vt:lpstr>Litany of Affirmation of Aging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Long-Higgins, Beth</cp:lastModifiedBy>
  <cp:revision>28</cp:revision>
  <dcterms:created xsi:type="dcterms:W3CDTF">2019-08-23T17:24:17Z</dcterms:created>
  <dcterms:modified xsi:type="dcterms:W3CDTF">2021-03-05T18:40:51Z</dcterms:modified>
</cp:coreProperties>
</file>